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p:restoredTop sz="93041"/>
  </p:normalViewPr>
  <p:slideViewPr>
    <p:cSldViewPr snapToGrid="0" snapToObjects="1">
      <p:cViewPr varScale="1">
        <p:scale>
          <a:sx n="51" d="100"/>
          <a:sy n="51" d="100"/>
        </p:scale>
        <p:origin x="20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Title 1"/>
          <p:cNvSpPr>
            <a:spLocks noGrp="1"/>
          </p:cNvSpPr>
          <p:nvPr>
            <p:ph type="ctrTitle"/>
          </p:nvPr>
        </p:nvSpPr>
        <p:spPr>
          <a:xfrm>
            <a:off x="1219200" y="1803405"/>
            <a:ext cx="97536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19200" y="3632201"/>
            <a:ext cx="97536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23846"/>
            <a:ext cx="3063239" cy="365125"/>
          </a:xfrm>
        </p:spPr>
        <p:txBody>
          <a:bodyPr/>
          <a:lstStyle/>
          <a:p>
            <a:fld id="{48A87A34-81AB-432B-8DAE-1953F412C126}" type="datetimeFigureOut">
              <a:rPr lang="en-US" smtClean="0"/>
              <a:t>1/17/16</a:t>
            </a:fld>
            <a:endParaRPr lang="en-US" dirty="0"/>
          </a:p>
        </p:txBody>
      </p:sp>
      <p:sp>
        <p:nvSpPr>
          <p:cNvPr id="5" name="Footer Placeholder 4"/>
          <p:cNvSpPr>
            <a:spLocks noGrp="1"/>
          </p:cNvSpPr>
          <p:nvPr>
            <p:ph type="ftr" sz="quarter" idx="11"/>
          </p:nvPr>
        </p:nvSpPr>
        <p:spPr>
          <a:xfrm>
            <a:off x="1219200" y="4323847"/>
            <a:ext cx="6507480" cy="365125"/>
          </a:xfrm>
        </p:spPr>
        <p:txBody>
          <a:bodyPr/>
          <a:lstStyle/>
          <a:p>
            <a:endParaRPr lang="en-US" dirty="0"/>
          </a:p>
        </p:txBody>
      </p:sp>
      <p:sp>
        <p:nvSpPr>
          <p:cNvPr id="6" name="Slide Number Placeholder 5"/>
          <p:cNvSpPr>
            <a:spLocks noGrp="1"/>
          </p:cNvSpPr>
          <p:nvPr>
            <p:ph type="sldNum" sz="quarter" idx="12"/>
          </p:nvPr>
        </p:nvSpPr>
        <p:spPr>
          <a:xfrm>
            <a:off x="8077200" y="1430868"/>
            <a:ext cx="28956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479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73" y="4697362"/>
            <a:ext cx="10608643"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92473" y="977035"/>
            <a:ext cx="10600347"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92480" y="5516716"/>
            <a:ext cx="1060704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049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4"/>
            <a:ext cx="1060704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4400" y="3649134"/>
            <a:ext cx="103632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48A87A34-81AB-432B-8DAE-1953F412C126}" type="datetimeFigureOut">
              <a:rPr lang="en-US" smtClean="0"/>
              <a:pPr/>
              <a:t>1/17/16</a:t>
            </a:fld>
            <a:endParaRPr lang="en-US" dirty="0"/>
          </a:p>
        </p:txBody>
      </p:sp>
      <p:sp>
        <p:nvSpPr>
          <p:cNvPr id="6" name="Footer Placeholder 5"/>
          <p:cNvSpPr>
            <a:spLocks noGrp="1"/>
          </p:cNvSpPr>
          <p:nvPr>
            <p:ph type="ftr" sz="quarter" idx="11"/>
          </p:nvPr>
        </p:nvSpPr>
        <p:spPr>
          <a:xfrm>
            <a:off x="792480" y="381002"/>
            <a:ext cx="6440875" cy="365125"/>
          </a:xfrm>
        </p:spPr>
        <p:txBody>
          <a:bodyPr/>
          <a:lstStyle/>
          <a:p>
            <a:endParaRPr lang="en-US" dirty="0"/>
          </a:p>
        </p:txBody>
      </p:sp>
      <p:sp>
        <p:nvSpPr>
          <p:cNvPr id="7" name="Slide Number Placeholder 6"/>
          <p:cNvSpPr>
            <a:spLocks noGrp="1"/>
          </p:cNvSpPr>
          <p:nvPr>
            <p:ph type="sldNum" sz="quarter" idx="12"/>
          </p:nvPr>
        </p:nvSpPr>
        <p:spPr>
          <a:xfrm>
            <a:off x="10509955" y="381002"/>
            <a:ext cx="889565"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0197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1024468" y="753534"/>
            <a:ext cx="10151533"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509768"/>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4400" y="4174598"/>
            <a:ext cx="10371669"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48A87A34-81AB-432B-8DAE-1953F412C126}" type="datetimeFigureOut">
              <a:rPr lang="en-US" smtClean="0"/>
              <a:pPr/>
              <a:t>1/17/16</a:t>
            </a:fld>
            <a:endParaRPr lang="en-US" dirty="0"/>
          </a:p>
        </p:txBody>
      </p:sp>
      <p:sp>
        <p:nvSpPr>
          <p:cNvPr id="6" name="Footer Placeholder 5"/>
          <p:cNvSpPr>
            <a:spLocks noGrp="1"/>
          </p:cNvSpPr>
          <p:nvPr>
            <p:ph type="ftr" sz="quarter" idx="11"/>
          </p:nvPr>
        </p:nvSpPr>
        <p:spPr>
          <a:xfrm>
            <a:off x="792480" y="379439"/>
            <a:ext cx="6440875" cy="365125"/>
          </a:xfrm>
        </p:spPr>
        <p:txBody>
          <a:bodyPr/>
          <a:lstStyle/>
          <a:p>
            <a:endParaRPr lang="en-US" dirty="0"/>
          </a:p>
        </p:txBody>
      </p:sp>
      <p:sp>
        <p:nvSpPr>
          <p:cNvPr id="7" name="Slide Number Placeholder 6"/>
          <p:cNvSpPr>
            <a:spLocks noGrp="1"/>
          </p:cNvSpPr>
          <p:nvPr>
            <p:ph type="sldNum" sz="quarter" idx="12"/>
          </p:nvPr>
        </p:nvSpPr>
        <p:spPr>
          <a:xfrm>
            <a:off x="10509955" y="381002"/>
            <a:ext cx="889565" cy="365125"/>
          </a:xfrm>
        </p:spPr>
        <p:txBody>
          <a:bodyPr/>
          <a:lstStyle/>
          <a:p>
            <a:fld id="{6D22F896-40B5-4ADD-8801-0D06FADFA095}" type="slidenum">
              <a:rPr lang="en-US" smtClean="0"/>
              <a:t>‹#›</a:t>
            </a:fld>
            <a:endParaRPr lang="en-US" dirty="0"/>
          </a:p>
        </p:txBody>
      </p:sp>
      <p:sp>
        <p:nvSpPr>
          <p:cNvPr id="13" name="TextBox 12"/>
          <p:cNvSpPr txBox="1"/>
          <p:nvPr/>
        </p:nvSpPr>
        <p:spPr>
          <a:xfrm>
            <a:off x="308611" y="80772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862311" y="302133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7326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914400" y="1124703"/>
            <a:ext cx="1036637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4389" y="3648317"/>
            <a:ext cx="1036481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416235" y="378885"/>
            <a:ext cx="2910840" cy="365125"/>
          </a:xfrm>
        </p:spPr>
        <p:txBody>
          <a:bodyPr/>
          <a:lstStyle>
            <a:lvl1pPr algn="r">
              <a:defRPr/>
            </a:lvl1pPr>
          </a:lstStyle>
          <a:p>
            <a:fld id="{48A87A34-81AB-432B-8DAE-1953F412C126}" type="datetimeFigureOut">
              <a:rPr lang="en-US" smtClean="0"/>
              <a:pPr/>
              <a:t>1/17/16</a:t>
            </a:fld>
            <a:endParaRPr lang="en-US" dirty="0"/>
          </a:p>
        </p:txBody>
      </p:sp>
      <p:sp>
        <p:nvSpPr>
          <p:cNvPr id="6" name="Footer Placeholder 5"/>
          <p:cNvSpPr>
            <a:spLocks noGrp="1"/>
          </p:cNvSpPr>
          <p:nvPr>
            <p:ph type="ftr" sz="quarter" idx="11"/>
          </p:nvPr>
        </p:nvSpPr>
        <p:spPr>
          <a:xfrm>
            <a:off x="792480" y="378885"/>
            <a:ext cx="6440875" cy="365125"/>
          </a:xfrm>
        </p:spPr>
        <p:txBody>
          <a:bodyPr/>
          <a:lstStyle/>
          <a:p>
            <a:endParaRPr lang="en-US" dirty="0"/>
          </a:p>
        </p:txBody>
      </p:sp>
      <p:sp>
        <p:nvSpPr>
          <p:cNvPr id="7" name="Slide Number Placeholder 6"/>
          <p:cNvSpPr>
            <a:spLocks noGrp="1"/>
          </p:cNvSpPr>
          <p:nvPr>
            <p:ph type="sldNum" sz="quarter" idx="12"/>
          </p:nvPr>
        </p:nvSpPr>
        <p:spPr>
          <a:xfrm>
            <a:off x="10509955" y="381002"/>
            <a:ext cx="889565"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62165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2" y="762001"/>
            <a:ext cx="850391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792481" y="2202080"/>
            <a:ext cx="341376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79248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02983" y="2201333"/>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01041" y="2904068"/>
            <a:ext cx="341376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85759" y="2192866"/>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8576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660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3" y="762000"/>
            <a:ext cx="8509312"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792480"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792480" y="2331720"/>
            <a:ext cx="341376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792480" y="4796104"/>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89164"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89163" y="2331720"/>
            <a:ext cx="341376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87811" y="4796103"/>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91153"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91152" y="2331722"/>
            <a:ext cx="341376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91029" y="4796101"/>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853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480" y="2194560"/>
            <a:ext cx="1060704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2795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Vertical Title 1"/>
          <p:cNvSpPr>
            <a:spLocks noGrp="1"/>
          </p:cNvSpPr>
          <p:nvPr>
            <p:ph type="title" orient="vert"/>
          </p:nvPr>
        </p:nvSpPr>
        <p:spPr>
          <a:xfrm>
            <a:off x="9342120" y="747184"/>
            <a:ext cx="205740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481" y="746126"/>
            <a:ext cx="8370713"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48A87A34-81AB-432B-8DAE-1953F412C126}" type="datetimeFigureOut">
              <a:rPr lang="en-US" smtClean="0"/>
              <a:pPr/>
              <a:t>1/17/16</a:t>
            </a:fld>
            <a:endParaRPr lang="en-US" dirty="0"/>
          </a:p>
        </p:txBody>
      </p:sp>
      <p:sp>
        <p:nvSpPr>
          <p:cNvPr id="5" name="Footer Placeholder 4"/>
          <p:cNvSpPr>
            <a:spLocks noGrp="1"/>
          </p:cNvSpPr>
          <p:nvPr>
            <p:ph type="ftr" sz="quarter" idx="11"/>
          </p:nvPr>
        </p:nvSpPr>
        <p:spPr>
          <a:xfrm>
            <a:off x="792480" y="381002"/>
            <a:ext cx="6440875" cy="365125"/>
          </a:xfrm>
        </p:spPr>
        <p:txBody>
          <a:bodyPr/>
          <a:lstStyle/>
          <a:p>
            <a:endParaRPr lang="en-US" dirty="0"/>
          </a:p>
        </p:txBody>
      </p:sp>
      <p:sp>
        <p:nvSpPr>
          <p:cNvPr id="6" name="Slide Number Placeholder 5"/>
          <p:cNvSpPr>
            <a:spLocks noGrp="1"/>
          </p:cNvSpPr>
          <p:nvPr>
            <p:ph type="sldNum" sz="quarter" idx="12"/>
          </p:nvPr>
        </p:nvSpPr>
        <p:spPr>
          <a:xfrm>
            <a:off x="10509955" y="381002"/>
            <a:ext cx="889565"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127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03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5"/>
            <a:ext cx="1060704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792481" y="3641726"/>
            <a:ext cx="1060704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48A87A34-81AB-432B-8DAE-1953F412C126}" type="datetimeFigureOut">
              <a:rPr lang="en-US" smtClean="0"/>
              <a:pPr/>
              <a:t>1/17/16</a:t>
            </a:fld>
            <a:endParaRPr lang="en-US" dirty="0"/>
          </a:p>
        </p:txBody>
      </p:sp>
      <p:sp>
        <p:nvSpPr>
          <p:cNvPr id="5" name="Footer Placeholder 4"/>
          <p:cNvSpPr>
            <a:spLocks noGrp="1"/>
          </p:cNvSpPr>
          <p:nvPr>
            <p:ph type="ftr" sz="quarter" idx="11"/>
          </p:nvPr>
        </p:nvSpPr>
        <p:spPr>
          <a:xfrm>
            <a:off x="792480" y="381002"/>
            <a:ext cx="6440875" cy="365125"/>
          </a:xfrm>
        </p:spPr>
        <p:txBody>
          <a:bodyPr/>
          <a:lstStyle/>
          <a:p>
            <a:endParaRPr lang="en-US" dirty="0"/>
          </a:p>
        </p:txBody>
      </p:sp>
      <p:sp>
        <p:nvSpPr>
          <p:cNvPr id="6" name="Slide Number Placeholder 5"/>
          <p:cNvSpPr>
            <a:spLocks noGrp="1"/>
          </p:cNvSpPr>
          <p:nvPr>
            <p:ph type="sldNum" sz="quarter" idx="12"/>
          </p:nvPr>
        </p:nvSpPr>
        <p:spPr>
          <a:xfrm>
            <a:off x="10509955" y="381002"/>
            <a:ext cx="88956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581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481" y="2194560"/>
            <a:ext cx="5214105"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9466" y="2194560"/>
            <a:ext cx="5210053"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9092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50392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5039" y="2183802"/>
            <a:ext cx="491154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92480" y="3132668"/>
            <a:ext cx="5214105"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92025" y="2183802"/>
            <a:ext cx="490749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465" y="3132668"/>
            <a:ext cx="5210055"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260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040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779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746760"/>
            <a:ext cx="621792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2480" y="3124200"/>
            <a:ext cx="41148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468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5434307"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03365" y="751242"/>
            <a:ext cx="4898979"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92480" y="3124200"/>
            <a:ext cx="5434307"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13305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081088"/>
          </a:xfrm>
          <a:prstGeom prst="rect">
            <a:avLst/>
          </a:prstGeom>
        </p:spPr>
      </p:pic>
      <p:sp>
        <p:nvSpPr>
          <p:cNvPr id="2" name="Title Placeholder 1"/>
          <p:cNvSpPr>
            <a:spLocks noGrp="1"/>
          </p:cNvSpPr>
          <p:nvPr>
            <p:ph type="title"/>
          </p:nvPr>
        </p:nvSpPr>
        <p:spPr>
          <a:xfrm>
            <a:off x="2895600" y="764373"/>
            <a:ext cx="850392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480" y="2194560"/>
            <a:ext cx="1060704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49640" y="6356352"/>
            <a:ext cx="284988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1/17/16</a:t>
            </a:fld>
            <a:endParaRPr lang="en-US" dirty="0"/>
          </a:p>
        </p:txBody>
      </p:sp>
      <p:sp>
        <p:nvSpPr>
          <p:cNvPr id="5" name="Footer Placeholder 4"/>
          <p:cNvSpPr>
            <a:spLocks noGrp="1"/>
          </p:cNvSpPr>
          <p:nvPr>
            <p:ph type="ftr" sz="quarter" idx="3"/>
          </p:nvPr>
        </p:nvSpPr>
        <p:spPr>
          <a:xfrm>
            <a:off x="792480" y="6355847"/>
            <a:ext cx="757428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2"/>
            <a:ext cx="263652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596779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Redeemed</a:t>
            </a:r>
            <a:endParaRPr lang="en-US" dirty="0"/>
          </a:p>
        </p:txBody>
      </p:sp>
      <p:sp>
        <p:nvSpPr>
          <p:cNvPr id="3" name="Subtitle 2"/>
          <p:cNvSpPr>
            <a:spLocks noGrp="1"/>
          </p:cNvSpPr>
          <p:nvPr>
            <p:ph type="subTitle" idx="1"/>
          </p:nvPr>
        </p:nvSpPr>
        <p:spPr/>
        <p:txBody>
          <a:bodyPr>
            <a:normAutofit/>
          </a:bodyPr>
          <a:lstStyle/>
          <a:p>
            <a:r>
              <a:rPr lang="en-US" sz="3600" dirty="0" smtClean="0"/>
              <a:t>Ephesians 1:7-10</a:t>
            </a:r>
            <a:endParaRPr lang="en-US" sz="3600" dirty="0"/>
          </a:p>
        </p:txBody>
      </p:sp>
    </p:spTree>
    <p:extLst>
      <p:ext uri="{BB962C8B-B14F-4D97-AF65-F5344CB8AC3E}">
        <p14:creationId xmlns:p14="http://schemas.microsoft.com/office/powerpoint/2010/main" val="1135930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5700" y="350716"/>
            <a:ext cx="6377940" cy="1293028"/>
          </a:xfrm>
        </p:spPr>
        <p:txBody>
          <a:bodyPr/>
          <a:lstStyle/>
          <a:p>
            <a:r>
              <a:rPr lang="en-US" dirty="0" smtClean="0"/>
              <a:t>Redeemed:</a:t>
            </a:r>
            <a:endParaRPr lang="en-US" dirty="0"/>
          </a:p>
        </p:txBody>
      </p:sp>
      <p:sp>
        <p:nvSpPr>
          <p:cNvPr id="3" name="Content Placeholder 2"/>
          <p:cNvSpPr>
            <a:spLocks noGrp="1"/>
          </p:cNvSpPr>
          <p:nvPr>
            <p:ph idx="1"/>
          </p:nvPr>
        </p:nvSpPr>
        <p:spPr>
          <a:xfrm>
            <a:off x="1112044" y="1643744"/>
            <a:ext cx="9862074" cy="4800599"/>
          </a:xfrm>
        </p:spPr>
        <p:txBody>
          <a:bodyPr>
            <a:normAutofit/>
          </a:bodyPr>
          <a:lstStyle/>
          <a:p>
            <a:r>
              <a:rPr lang="en-US" sz="4000" dirty="0" smtClean="0"/>
              <a:t>Harry Bosch; Child – Redeemed</a:t>
            </a:r>
          </a:p>
          <a:p>
            <a:r>
              <a:rPr lang="en-US" sz="4000" dirty="0" smtClean="0"/>
              <a:t>Last week we began looking at our identity in Christ as described by Paul in </a:t>
            </a:r>
            <a:r>
              <a:rPr lang="en-US" sz="4000" dirty="0" err="1" smtClean="0"/>
              <a:t>Eph</a:t>
            </a:r>
            <a:r>
              <a:rPr lang="en-US" sz="4000" dirty="0" smtClean="0"/>
              <a:t> 1.  We bless God because we are chosen in Christ, adopted, before the foundations of the world.  The Father chose you out of a heart full of love. </a:t>
            </a:r>
          </a:p>
          <a:p>
            <a:endParaRPr lang="en-US" sz="3600" dirty="0"/>
          </a:p>
        </p:txBody>
      </p:sp>
    </p:spTree>
    <p:extLst>
      <p:ext uri="{BB962C8B-B14F-4D97-AF65-F5344CB8AC3E}">
        <p14:creationId xmlns:p14="http://schemas.microsoft.com/office/powerpoint/2010/main" val="1248447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3269" y="492208"/>
            <a:ext cx="8503920" cy="1293028"/>
          </a:xfrm>
        </p:spPr>
        <p:txBody>
          <a:bodyPr/>
          <a:lstStyle/>
          <a:p>
            <a:r>
              <a:rPr lang="en-US" dirty="0" smtClean="0"/>
              <a:t>Redeemed:</a:t>
            </a:r>
            <a:endParaRPr lang="en-US" dirty="0"/>
          </a:p>
        </p:txBody>
      </p:sp>
      <p:sp>
        <p:nvSpPr>
          <p:cNvPr id="3" name="Content Placeholder 2"/>
          <p:cNvSpPr>
            <a:spLocks noGrp="1"/>
          </p:cNvSpPr>
          <p:nvPr>
            <p:ph idx="1"/>
          </p:nvPr>
        </p:nvSpPr>
        <p:spPr>
          <a:xfrm>
            <a:off x="690149" y="1785236"/>
            <a:ext cx="10607040" cy="4069080"/>
          </a:xfrm>
        </p:spPr>
        <p:txBody>
          <a:bodyPr>
            <a:noAutofit/>
          </a:bodyPr>
          <a:lstStyle/>
          <a:p>
            <a:r>
              <a:rPr lang="en-US" sz="4000" dirty="0" smtClean="0"/>
              <a:t>Ephesians 1:7-10, “In him we have redemption through his blood, the forgiveness of sins, in accordance with the riches of God’s grace that he lavished on us.  With all wisdom and understanding, he made known to us the mystery of his will according to his good pleasure, </a:t>
            </a:r>
            <a:endParaRPr lang="en-US" sz="4000" dirty="0"/>
          </a:p>
        </p:txBody>
      </p:sp>
    </p:spTree>
    <p:extLst>
      <p:ext uri="{BB962C8B-B14F-4D97-AF65-F5344CB8AC3E}">
        <p14:creationId xmlns:p14="http://schemas.microsoft.com/office/powerpoint/2010/main" val="7362016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Redeemed:</a:t>
            </a:r>
          </a:p>
        </p:txBody>
      </p:sp>
      <p:sp>
        <p:nvSpPr>
          <p:cNvPr id="3" name="Content Placeholder 2"/>
          <p:cNvSpPr>
            <a:spLocks noGrp="1"/>
          </p:cNvSpPr>
          <p:nvPr>
            <p:ph idx="1"/>
          </p:nvPr>
        </p:nvSpPr>
        <p:spPr/>
        <p:txBody>
          <a:bodyPr>
            <a:normAutofit/>
          </a:bodyPr>
          <a:lstStyle/>
          <a:p>
            <a:r>
              <a:rPr lang="en-US" sz="4000" dirty="0" smtClean="0"/>
              <a:t>Ephesians 1:7-10, “which he purposed in Christ, to be put into effect when the times reach their fulfillment – to bring unity to all things in heaven and on earth under Christ.”</a:t>
            </a:r>
            <a:endParaRPr lang="en-US" sz="4000" dirty="0"/>
          </a:p>
        </p:txBody>
      </p:sp>
    </p:spTree>
    <p:extLst>
      <p:ext uri="{BB962C8B-B14F-4D97-AF65-F5344CB8AC3E}">
        <p14:creationId xmlns:p14="http://schemas.microsoft.com/office/powerpoint/2010/main" val="1663696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304" y="0"/>
            <a:ext cx="6377940" cy="1293028"/>
          </a:xfrm>
        </p:spPr>
        <p:txBody>
          <a:bodyPr/>
          <a:lstStyle/>
          <a:p>
            <a:r>
              <a:rPr lang="en-US" dirty="0"/>
              <a:t>Redeemed:</a:t>
            </a:r>
          </a:p>
        </p:txBody>
      </p:sp>
      <p:sp>
        <p:nvSpPr>
          <p:cNvPr id="3" name="Content Placeholder 2"/>
          <p:cNvSpPr>
            <a:spLocks noGrp="1"/>
          </p:cNvSpPr>
          <p:nvPr>
            <p:ph idx="1"/>
          </p:nvPr>
        </p:nvSpPr>
        <p:spPr>
          <a:xfrm>
            <a:off x="906359" y="1408178"/>
            <a:ext cx="10174619" cy="4936339"/>
          </a:xfrm>
        </p:spPr>
        <p:txBody>
          <a:bodyPr>
            <a:normAutofit/>
          </a:bodyPr>
          <a:lstStyle/>
          <a:p>
            <a:r>
              <a:rPr lang="en-US" sz="4000" dirty="0" smtClean="0"/>
              <a:t>Paul’s main point in this section is that </a:t>
            </a:r>
            <a:r>
              <a:rPr lang="en-US" sz="4000" b="1" dirty="0" smtClean="0"/>
              <a:t>we bless God because we have been redeemed by the blood of Jesus</a:t>
            </a:r>
            <a:r>
              <a:rPr lang="en-US" sz="4000" dirty="0" smtClean="0"/>
              <a:t>.  (slavery – redeemed for a price – freedom) (Soul &amp; Spirit – you are free – becoming who you are) (value – worthy of the blood)</a:t>
            </a:r>
          </a:p>
          <a:p>
            <a:r>
              <a:rPr lang="en-US" sz="4000" dirty="0" smtClean="0"/>
              <a:t>What does this redemption entail?</a:t>
            </a:r>
            <a:endParaRPr lang="en-US" sz="4000" dirty="0"/>
          </a:p>
        </p:txBody>
      </p:sp>
    </p:spTree>
    <p:extLst>
      <p:ext uri="{BB962C8B-B14F-4D97-AF65-F5344CB8AC3E}">
        <p14:creationId xmlns:p14="http://schemas.microsoft.com/office/powerpoint/2010/main" val="735398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Redeemed:</a:t>
            </a:r>
          </a:p>
        </p:txBody>
      </p:sp>
      <p:sp>
        <p:nvSpPr>
          <p:cNvPr id="3" name="Content Placeholder 2"/>
          <p:cNvSpPr>
            <a:spLocks noGrp="1"/>
          </p:cNvSpPr>
          <p:nvPr>
            <p:ph idx="1"/>
          </p:nvPr>
        </p:nvSpPr>
        <p:spPr/>
        <p:txBody>
          <a:bodyPr>
            <a:normAutofit/>
          </a:bodyPr>
          <a:lstStyle/>
          <a:p>
            <a:r>
              <a:rPr lang="en-US" sz="4000" b="1" dirty="0" smtClean="0"/>
              <a:t>Our redemption includes forgiveness</a:t>
            </a:r>
            <a:r>
              <a:rPr lang="en-US" sz="4000" dirty="0" smtClean="0"/>
              <a:t>.  We bless God because we are forgiven.  V. 7, “In him we have redemption through his blood, the forgiveness of sins.” (conference – adultery – shame)</a:t>
            </a:r>
            <a:endParaRPr lang="en-US" sz="4000" dirty="0"/>
          </a:p>
        </p:txBody>
      </p:sp>
    </p:spTree>
    <p:extLst>
      <p:ext uri="{BB962C8B-B14F-4D97-AF65-F5344CB8AC3E}">
        <p14:creationId xmlns:p14="http://schemas.microsoft.com/office/powerpoint/2010/main" val="903288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4434" y="0"/>
            <a:ext cx="6377940" cy="1293028"/>
          </a:xfrm>
        </p:spPr>
        <p:txBody>
          <a:bodyPr/>
          <a:lstStyle/>
          <a:p>
            <a:r>
              <a:rPr lang="en-US" dirty="0"/>
              <a:t>Redeemed:</a:t>
            </a:r>
          </a:p>
        </p:txBody>
      </p:sp>
      <p:sp>
        <p:nvSpPr>
          <p:cNvPr id="3" name="Content Placeholder 2"/>
          <p:cNvSpPr>
            <a:spLocks noGrp="1"/>
          </p:cNvSpPr>
          <p:nvPr>
            <p:ph idx="1"/>
          </p:nvPr>
        </p:nvSpPr>
        <p:spPr>
          <a:xfrm>
            <a:off x="555511" y="1293028"/>
            <a:ext cx="11066359" cy="4887685"/>
          </a:xfrm>
        </p:spPr>
        <p:txBody>
          <a:bodyPr>
            <a:normAutofit lnSpcReduction="10000"/>
          </a:bodyPr>
          <a:lstStyle/>
          <a:p>
            <a:r>
              <a:rPr lang="en-US" sz="4000" b="1" dirty="0" smtClean="0"/>
              <a:t>Our redemption &amp; forgiveness flow from God’s unlimited grace</a:t>
            </a:r>
            <a:r>
              <a:rPr lang="en-US" sz="4000" dirty="0" smtClean="0"/>
              <a:t>.  Some people say, “you don’t understand.  I’ve sinned too much.  I’ve done something too awful.”  v. 7 we have this forgiveness “in accordance with the riches of God’s grace that he lavished on us.”  ($1.5 Billion lottery – US - $4.30.  Limited vs unlimited – dirty in Niagara) (license to sin? Release from slavery) </a:t>
            </a:r>
            <a:endParaRPr lang="en-US" sz="4000" dirty="0"/>
          </a:p>
        </p:txBody>
      </p:sp>
    </p:spTree>
    <p:extLst>
      <p:ext uri="{BB962C8B-B14F-4D97-AF65-F5344CB8AC3E}">
        <p14:creationId xmlns:p14="http://schemas.microsoft.com/office/powerpoint/2010/main" val="15611251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5700" y="318058"/>
            <a:ext cx="6377940" cy="1293028"/>
          </a:xfrm>
        </p:spPr>
        <p:txBody>
          <a:bodyPr/>
          <a:lstStyle/>
          <a:p>
            <a:r>
              <a:rPr lang="en-US" dirty="0"/>
              <a:t>Redeemed:</a:t>
            </a:r>
          </a:p>
        </p:txBody>
      </p:sp>
      <p:sp>
        <p:nvSpPr>
          <p:cNvPr id="3" name="Content Placeholder 2"/>
          <p:cNvSpPr>
            <a:spLocks noGrp="1"/>
          </p:cNvSpPr>
          <p:nvPr>
            <p:ph idx="1"/>
          </p:nvPr>
        </p:nvSpPr>
        <p:spPr>
          <a:xfrm>
            <a:off x="716318" y="1611086"/>
            <a:ext cx="10744748" cy="4833257"/>
          </a:xfrm>
        </p:spPr>
        <p:txBody>
          <a:bodyPr>
            <a:normAutofit lnSpcReduction="10000"/>
          </a:bodyPr>
          <a:lstStyle/>
          <a:p>
            <a:r>
              <a:rPr lang="en-US" sz="4000" b="1" dirty="0" smtClean="0"/>
              <a:t>Our redemption has eternal ramifications</a:t>
            </a:r>
            <a:r>
              <a:rPr lang="en-US" sz="4000" dirty="0" smtClean="0"/>
              <a:t>.  V.8-10, “With all wisdom &amp; understanding, he made known to us the mystery of his will according to his good pleasure, which he purposed in Christ, to put into effect when the times reach their fulfillment – to bring unity to all things in heaven and on earth under Christ.”</a:t>
            </a:r>
            <a:endParaRPr lang="en-US" sz="4000" dirty="0"/>
          </a:p>
        </p:txBody>
      </p:sp>
    </p:spTree>
    <p:extLst>
      <p:ext uri="{BB962C8B-B14F-4D97-AF65-F5344CB8AC3E}">
        <p14:creationId xmlns:p14="http://schemas.microsoft.com/office/powerpoint/2010/main" val="537913795"/>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2780" y="0"/>
            <a:ext cx="6377940" cy="1293028"/>
          </a:xfrm>
        </p:spPr>
        <p:txBody>
          <a:bodyPr/>
          <a:lstStyle/>
          <a:p>
            <a:r>
              <a:rPr lang="en-US"/>
              <a:t>Redeemed:</a:t>
            </a:r>
            <a:endParaRPr lang="en-US" dirty="0"/>
          </a:p>
        </p:txBody>
      </p:sp>
      <p:sp>
        <p:nvSpPr>
          <p:cNvPr id="3" name="Content Placeholder 2"/>
          <p:cNvSpPr>
            <a:spLocks noGrp="1"/>
          </p:cNvSpPr>
          <p:nvPr>
            <p:ph idx="1"/>
          </p:nvPr>
        </p:nvSpPr>
        <p:spPr>
          <a:xfrm>
            <a:off x="482417" y="1293028"/>
            <a:ext cx="11095597" cy="5050971"/>
          </a:xfrm>
        </p:spPr>
        <p:txBody>
          <a:bodyPr>
            <a:noAutofit/>
          </a:bodyPr>
          <a:lstStyle/>
          <a:p>
            <a:r>
              <a:rPr lang="en-US" sz="4000" b="1" dirty="0" smtClean="0"/>
              <a:t>Our redemption has eternal ramifications</a:t>
            </a:r>
            <a:r>
              <a:rPr lang="en-US" sz="4000" dirty="0" smtClean="0"/>
              <a:t>.  V.8-10</a:t>
            </a:r>
          </a:p>
          <a:p>
            <a:r>
              <a:rPr lang="en-US" sz="4000" dirty="0" smtClean="0"/>
              <a:t>There is a day coming when our redemption will be completely realized.  The work for it has been completed on the cross.  But, the fulfillment of it awaits Jesus’ return.  (evil eliminated; spirits conquered; sin snuffed out; disunity; distance with God – shame) (Doctoral students)</a:t>
            </a:r>
            <a:endParaRPr lang="en-US" sz="4000" dirty="0"/>
          </a:p>
        </p:txBody>
      </p:sp>
    </p:spTree>
    <p:extLst>
      <p:ext uri="{BB962C8B-B14F-4D97-AF65-F5344CB8AC3E}">
        <p14:creationId xmlns:p14="http://schemas.microsoft.com/office/powerpoint/2010/main" val="1540156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144</TotalTime>
  <Words>434</Words>
  <Application>Microsoft Macintosh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Redeemed</vt:lpstr>
      <vt:lpstr>Redeemed:</vt:lpstr>
      <vt:lpstr>Redeemed:</vt:lpstr>
      <vt:lpstr>Redeemed:</vt:lpstr>
      <vt:lpstr>Redeemed:</vt:lpstr>
      <vt:lpstr>Redeemed:</vt:lpstr>
      <vt:lpstr>Redeemed:</vt:lpstr>
      <vt:lpstr>Redeemed:</vt:lpstr>
      <vt:lpstr>Redeemed: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dc:title>
  <dc:creator>Rob Reimer</dc:creator>
  <cp:lastModifiedBy>Rob Reimer</cp:lastModifiedBy>
  <cp:revision>28</cp:revision>
  <dcterms:created xsi:type="dcterms:W3CDTF">2016-01-14T16:24:26Z</dcterms:created>
  <dcterms:modified xsi:type="dcterms:W3CDTF">2016-01-17T22:55:00Z</dcterms:modified>
</cp:coreProperties>
</file>