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57" r:id="rId3"/>
    <p:sldId id="259" r:id="rId4"/>
    <p:sldId id="261" r:id="rId5"/>
    <p:sldId id="260" r:id="rId6"/>
    <p:sldId id="258" r:id="rId7"/>
    <p:sldId id="263" r:id="rId8"/>
    <p:sldId id="264" r:id="rId9"/>
    <p:sldId id="265"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p:restoredTop sz="93041"/>
  </p:normalViewPr>
  <p:slideViewPr>
    <p:cSldViewPr snapToGrid="0" snapToObjects="1">
      <p:cViewPr varScale="1">
        <p:scale>
          <a:sx n="38" d="100"/>
          <a:sy n="38" d="100"/>
        </p:scale>
        <p:origin x="200"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1/22/16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28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530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1/22/16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2428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1/22/16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94146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1/22/16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7873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757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3179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1829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1/22/16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551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3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1/22/16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70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41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643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9082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128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538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35030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1/22/16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220004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inheritance</a:t>
            </a:r>
            <a:endParaRPr lang="en-US" sz="7200" dirty="0"/>
          </a:p>
        </p:txBody>
      </p:sp>
      <p:sp>
        <p:nvSpPr>
          <p:cNvPr id="3" name="Subtitle 2"/>
          <p:cNvSpPr>
            <a:spLocks noGrp="1"/>
          </p:cNvSpPr>
          <p:nvPr>
            <p:ph type="subTitle" idx="1"/>
          </p:nvPr>
        </p:nvSpPr>
        <p:spPr>
          <a:xfrm>
            <a:off x="1371600" y="3632201"/>
            <a:ext cx="9448800" cy="1135742"/>
          </a:xfrm>
        </p:spPr>
        <p:txBody>
          <a:bodyPr>
            <a:normAutofit/>
          </a:bodyPr>
          <a:lstStyle/>
          <a:p>
            <a:r>
              <a:rPr lang="en-US" sz="4400" dirty="0" smtClean="0"/>
              <a:t>Ephesians 1:11-12</a:t>
            </a:r>
            <a:endParaRPr lang="en-US" sz="4400" dirty="0"/>
          </a:p>
        </p:txBody>
      </p:sp>
    </p:spTree>
    <p:extLst>
      <p:ext uri="{BB962C8B-B14F-4D97-AF65-F5344CB8AC3E}">
        <p14:creationId xmlns:p14="http://schemas.microsoft.com/office/powerpoint/2010/main" val="145426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0715"/>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436914"/>
            <a:ext cx="10820400" cy="5138057"/>
          </a:xfrm>
        </p:spPr>
        <p:txBody>
          <a:bodyPr>
            <a:normAutofit/>
          </a:bodyPr>
          <a:lstStyle/>
          <a:p>
            <a:r>
              <a:rPr lang="en-US" sz="3600" dirty="0" smtClean="0"/>
              <a:t>Paul ends this section with two important footnotes to our two fold inheritance: (1) This inheritance was part of God’s grand plan of redemption.  It was not an accident.  God wasn’t reacting to events as they unfolded; you were not an afterthought, an add on.  (before the foundations of the earth)  (God isn’t surprised – events, sin, failure.  He isn’t nervous about the outcomes – work done in the spirit, resource available, eternity factor)</a:t>
            </a:r>
            <a:endParaRPr lang="en-US" sz="3600" dirty="0"/>
          </a:p>
        </p:txBody>
      </p:sp>
    </p:spTree>
    <p:extLst>
      <p:ext uri="{BB962C8B-B14F-4D97-AF65-F5344CB8AC3E}">
        <p14:creationId xmlns:p14="http://schemas.microsoft.com/office/powerpoint/2010/main" val="207691326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46659"/>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839688"/>
            <a:ext cx="10820400" cy="4378998"/>
          </a:xfrm>
        </p:spPr>
        <p:txBody>
          <a:bodyPr>
            <a:normAutofit/>
          </a:bodyPr>
          <a:lstStyle/>
          <a:p>
            <a:r>
              <a:rPr lang="en-US" sz="3600" dirty="0"/>
              <a:t>Paul ends this section with two important footnotes to our two fold </a:t>
            </a:r>
            <a:r>
              <a:rPr lang="en-US" sz="3600" dirty="0" smtClean="0"/>
              <a:t>inheritance: (2) He chose us as/for an inheritance so that we might be for the praise of his glory.  (</a:t>
            </a:r>
            <a:r>
              <a:rPr lang="en-US" sz="3600" dirty="0" err="1" smtClean="0"/>
              <a:t>Kabod</a:t>
            </a:r>
            <a:r>
              <a:rPr lang="en-US" sz="3600" dirty="0"/>
              <a:t> </a:t>
            </a:r>
            <a:r>
              <a:rPr lang="en-US" sz="3600" dirty="0" smtClean="0"/>
              <a:t>– manifest presence).  We would show people God as image bearers (Kingdom mission; good deeds; love; transformation – healing, intimacy; presence carriers</a:t>
            </a:r>
            <a:r>
              <a:rPr lang="en-US" sz="3600" smtClean="0"/>
              <a:t>)  (Mary)</a:t>
            </a:r>
            <a:endParaRPr lang="en-US" sz="3600" dirty="0"/>
          </a:p>
        </p:txBody>
      </p:sp>
    </p:spTree>
    <p:extLst>
      <p:ext uri="{BB962C8B-B14F-4D97-AF65-F5344CB8AC3E}">
        <p14:creationId xmlns:p14="http://schemas.microsoft.com/office/powerpoint/2010/main" val="13371883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72487"/>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480458"/>
            <a:ext cx="10820400" cy="4738228"/>
          </a:xfrm>
        </p:spPr>
        <p:txBody>
          <a:bodyPr>
            <a:normAutofit lnSpcReduction="10000"/>
          </a:bodyPr>
          <a:lstStyle/>
          <a:p>
            <a:r>
              <a:rPr lang="en-US" sz="3600" dirty="0" smtClean="0"/>
              <a:t>Have you ever felt forgotten?  (friend in a wheel chair; foreign language friends; at a party)</a:t>
            </a:r>
          </a:p>
          <a:p>
            <a:r>
              <a:rPr lang="en-US" sz="3600" dirty="0" smtClean="0"/>
              <a:t>God hasn’t forgotten you.  You are chosen.  You are uniquely selected by a loving Father.  We have been looking at our identity in Christ in </a:t>
            </a:r>
            <a:r>
              <a:rPr lang="en-US" sz="3600" dirty="0" err="1" smtClean="0"/>
              <a:t>Eph</a:t>
            </a:r>
            <a:r>
              <a:rPr lang="en-US" sz="3600" dirty="0" smtClean="0"/>
              <a:t> 1.  We are chosen, adopted, out of a heart full of love.  We are redeemed by the blood, forgiven.  Today we want to look at </a:t>
            </a:r>
            <a:r>
              <a:rPr lang="en-US" sz="3600" dirty="0" err="1" smtClean="0"/>
              <a:t>Eph</a:t>
            </a:r>
            <a:r>
              <a:rPr lang="en-US" sz="3600" dirty="0" smtClean="0"/>
              <a:t> 1:11-12</a:t>
            </a:r>
            <a:endParaRPr lang="en-US" sz="3600" dirty="0"/>
          </a:p>
        </p:txBody>
      </p:sp>
    </p:spTree>
    <p:extLst>
      <p:ext uri="{BB962C8B-B14F-4D97-AF65-F5344CB8AC3E}">
        <p14:creationId xmlns:p14="http://schemas.microsoft.com/office/powerpoint/2010/main" val="1269074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normAutofit/>
          </a:bodyPr>
          <a:lstStyle/>
          <a:p>
            <a:r>
              <a:rPr lang="en-US" sz="3600" dirty="0" smtClean="0"/>
              <a:t>Ephesians 1:11-12, “In Him we have obtained an inheritance, having been predestined according to the purpose of him who works all things according to the counsel of his will, so that we who were the first to hope in Christ might be to the praise of his glory.” (ESV)</a:t>
            </a:r>
            <a:endParaRPr lang="en-US" sz="3600" dirty="0"/>
          </a:p>
        </p:txBody>
      </p:sp>
    </p:spTree>
    <p:extLst>
      <p:ext uri="{BB962C8B-B14F-4D97-AF65-F5344CB8AC3E}">
        <p14:creationId xmlns:p14="http://schemas.microsoft.com/office/powerpoint/2010/main" val="275605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normAutofit/>
          </a:bodyPr>
          <a:lstStyle/>
          <a:p>
            <a:r>
              <a:rPr lang="en-US" sz="3600" dirty="0" smtClean="0"/>
              <a:t>Ephesians 1:11-12, “In Him we were also chosen, having been predestined according to the plan of him who works out everything in conformity with the purpose of his will, in order that we, who were the first to hope in Christ, might be for the praise of his glory.” (NIV)</a:t>
            </a:r>
            <a:endParaRPr lang="en-US" sz="3600" dirty="0"/>
          </a:p>
        </p:txBody>
      </p:sp>
    </p:spTree>
    <p:extLst>
      <p:ext uri="{BB962C8B-B14F-4D97-AF65-F5344CB8AC3E}">
        <p14:creationId xmlns:p14="http://schemas.microsoft.com/office/powerpoint/2010/main" val="1285722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This whole sentence in </a:t>
            </a:r>
            <a:r>
              <a:rPr lang="en-US" sz="3600" dirty="0" err="1" smtClean="0"/>
              <a:t>Eph</a:t>
            </a:r>
            <a:r>
              <a:rPr lang="en-US" sz="3600" dirty="0" smtClean="0"/>
              <a:t> 1 is about why we bless God.  We bless God because we have been blessed with every spiritual blessing in the heavenly realms.  1. We bless God because we are chosen &amp; adopted.  2. We bless God because we are redeemed.  3. We bless God because we are chosen as an inheritance, for an inheritance.  (NIV; ESV)</a:t>
            </a:r>
          </a:p>
        </p:txBody>
      </p:sp>
    </p:spTree>
    <p:extLst>
      <p:ext uri="{BB962C8B-B14F-4D97-AF65-F5344CB8AC3E}">
        <p14:creationId xmlns:p14="http://schemas.microsoft.com/office/powerpoint/2010/main" val="6315858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28944"/>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415144"/>
            <a:ext cx="10820400" cy="4803542"/>
          </a:xfrm>
        </p:spPr>
        <p:txBody>
          <a:bodyPr>
            <a:normAutofit/>
          </a:bodyPr>
          <a:lstStyle/>
          <a:p>
            <a:r>
              <a:rPr lang="en-US" sz="3600" dirty="0" smtClean="0"/>
              <a:t>Two senses of the word inheritance.  </a:t>
            </a:r>
            <a:r>
              <a:rPr lang="en-US" sz="3600" b="1" dirty="0" smtClean="0"/>
              <a:t>First, we are chosen as God’s inheritance</a:t>
            </a:r>
            <a:r>
              <a:rPr lang="en-US" sz="3600" dirty="0" smtClean="0"/>
              <a:t>.  NIV, “In him we were also chosen.” This is an OT concept.  God chose the Israelites and they were God’s lot, God’s inheritance.  God benefits in choosing a people for himself.  (relationally – love, honor; developmental progress – e.g., parenting &amp; children growing up; Image bearing purpose – </a:t>
            </a:r>
            <a:r>
              <a:rPr lang="en-US" sz="3600" dirty="0" smtClean="0"/>
              <a:t>Kingdom – Glenn free)</a:t>
            </a:r>
            <a:endParaRPr lang="en-US" sz="3600" dirty="0" smtClean="0"/>
          </a:p>
        </p:txBody>
      </p:sp>
    </p:spTree>
    <p:extLst>
      <p:ext uri="{BB962C8B-B14F-4D97-AF65-F5344CB8AC3E}">
        <p14:creationId xmlns:p14="http://schemas.microsoft.com/office/powerpoint/2010/main" val="1238278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85401"/>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578430"/>
            <a:ext cx="10820400" cy="4887684"/>
          </a:xfrm>
        </p:spPr>
        <p:txBody>
          <a:bodyPr>
            <a:normAutofit/>
          </a:bodyPr>
          <a:lstStyle/>
          <a:p>
            <a:r>
              <a:rPr lang="en-US" sz="3600" b="1" dirty="0" smtClean="0"/>
              <a:t>Second, we receive an inheritance from God</a:t>
            </a:r>
            <a:r>
              <a:rPr lang="en-US" sz="3600" dirty="0" smtClean="0"/>
              <a:t>. ESV, “In him we have obtained an inheritance.”  Romans 8:15-17, “For you did not receive a spirit that makes you a slave again to fear, but you received the Spirit of </a:t>
            </a:r>
            <a:r>
              <a:rPr lang="en-US" sz="3600" dirty="0" err="1" smtClean="0"/>
              <a:t>sonship</a:t>
            </a:r>
            <a:r>
              <a:rPr lang="en-US" sz="3600" dirty="0" smtClean="0"/>
              <a:t>.  And by him we cry, ‘Abba, Father.’  The Spirit himself testifies with our spirit that we are God’s children.  Now if we are children, then we are heirs – heirs of God and co-heirs with Christ.”    </a:t>
            </a:r>
          </a:p>
        </p:txBody>
      </p:sp>
    </p:spTree>
    <p:extLst>
      <p:ext uri="{BB962C8B-B14F-4D97-AF65-F5344CB8AC3E}">
        <p14:creationId xmlns:p14="http://schemas.microsoft.com/office/powerpoint/2010/main" val="967538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0715"/>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643743"/>
            <a:ext cx="10820400" cy="4495800"/>
          </a:xfrm>
        </p:spPr>
        <p:txBody>
          <a:bodyPr>
            <a:normAutofit/>
          </a:bodyPr>
          <a:lstStyle/>
          <a:p>
            <a:r>
              <a:rPr lang="en-US" sz="3600" b="1" dirty="0" smtClean="0"/>
              <a:t>Second, we receive an inheritance from God</a:t>
            </a:r>
            <a:r>
              <a:rPr lang="en-US" sz="3600" dirty="0" smtClean="0"/>
              <a:t>.</a:t>
            </a:r>
          </a:p>
          <a:p>
            <a:r>
              <a:rPr lang="en-US" sz="3600" dirty="0" smtClean="0"/>
              <a:t>We usually think of inheritance in terms of riches, money, wealth.  (Material blessings, relational, spiritual riches – every spiritual blessing in the heavenly realms; riches of God’s grace lavished on us; adoptive love; forgiveness; intimacy; presence; gifts; eternal life)  </a:t>
            </a:r>
          </a:p>
        </p:txBody>
      </p:sp>
    </p:spTree>
    <p:extLst>
      <p:ext uri="{BB962C8B-B14F-4D97-AF65-F5344CB8AC3E}">
        <p14:creationId xmlns:p14="http://schemas.microsoft.com/office/powerpoint/2010/main" val="6622667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50715"/>
            <a:ext cx="8610600" cy="1293028"/>
          </a:xfrm>
        </p:spPr>
        <p:txBody>
          <a:bodyPr/>
          <a:lstStyle/>
          <a:p>
            <a:r>
              <a:rPr lang="en-US" dirty="0" smtClean="0"/>
              <a:t>inheritance:</a:t>
            </a:r>
            <a:endParaRPr lang="en-US" dirty="0"/>
          </a:p>
        </p:txBody>
      </p:sp>
      <p:sp>
        <p:nvSpPr>
          <p:cNvPr id="3" name="Content Placeholder 2"/>
          <p:cNvSpPr>
            <a:spLocks noGrp="1"/>
          </p:cNvSpPr>
          <p:nvPr>
            <p:ph idx="1"/>
          </p:nvPr>
        </p:nvSpPr>
        <p:spPr>
          <a:xfrm>
            <a:off x="685800" y="1643743"/>
            <a:ext cx="10820400" cy="4865914"/>
          </a:xfrm>
        </p:spPr>
        <p:txBody>
          <a:bodyPr>
            <a:normAutofit/>
          </a:bodyPr>
          <a:lstStyle/>
          <a:p>
            <a:r>
              <a:rPr lang="en-US" sz="3600" b="1" dirty="0" smtClean="0"/>
              <a:t>Second, we receive an inheritance from God</a:t>
            </a:r>
            <a:r>
              <a:rPr lang="en-US" sz="3600" dirty="0" smtClean="0"/>
              <a:t>.</a:t>
            </a:r>
          </a:p>
          <a:p>
            <a:r>
              <a:rPr lang="en-US" sz="3600" dirty="0" smtClean="0"/>
              <a:t>We usually think of inheritance in terms of riches, money, wealth. </a:t>
            </a:r>
          </a:p>
          <a:p>
            <a:r>
              <a:rPr lang="en-US" sz="3600" dirty="0" smtClean="0"/>
              <a:t>But sometimes the best inheritance is not measured in wealth.  It is measured in sentimental value &amp; legacy.  </a:t>
            </a:r>
            <a:r>
              <a:rPr lang="en-US" sz="3600" dirty="0" smtClean="0"/>
              <a:t>(Grandparents; value </a:t>
            </a:r>
            <a:r>
              <a:rPr lang="en-US" sz="3600" dirty="0" smtClean="0"/>
              <a:t>of the heart; the Father of Jesus is fond of me; impact)</a:t>
            </a:r>
          </a:p>
        </p:txBody>
      </p:sp>
    </p:spTree>
    <p:extLst>
      <p:ext uri="{BB962C8B-B14F-4D97-AF65-F5344CB8AC3E}">
        <p14:creationId xmlns:p14="http://schemas.microsoft.com/office/powerpoint/2010/main" val="2025835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190</TotalTime>
  <Words>738</Words>
  <Application>Microsoft Macintosh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Arial</vt:lpstr>
      <vt:lpstr>Vapor Trail</vt:lpstr>
      <vt:lpstr>inheritance</vt:lpstr>
      <vt:lpstr>inheritance:</vt:lpstr>
      <vt:lpstr>Inheritance:</vt:lpstr>
      <vt:lpstr>Inheritance:</vt:lpstr>
      <vt:lpstr>inheritance:</vt:lpstr>
      <vt:lpstr>inheritance:</vt:lpstr>
      <vt:lpstr>inheritance:</vt:lpstr>
      <vt:lpstr>inheritance:</vt:lpstr>
      <vt:lpstr>inheritance:</vt:lpstr>
      <vt:lpstr>inheritance:</vt:lpstr>
      <vt:lpstr>inheritance: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Heirs of God</dc:title>
  <dc:creator>Rob Reimer</dc:creator>
  <cp:lastModifiedBy>Rob Reimer</cp:lastModifiedBy>
  <cp:revision>22</cp:revision>
  <dcterms:created xsi:type="dcterms:W3CDTF">2016-01-18T14:25:09Z</dcterms:created>
  <dcterms:modified xsi:type="dcterms:W3CDTF">2016-01-22T14:45:24Z</dcterms:modified>
</cp:coreProperties>
</file>