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74" r:id="rId5"/>
    <p:sldId id="286" r:id="rId6"/>
    <p:sldId id="275" r:id="rId7"/>
    <p:sldId id="282" r:id="rId8"/>
    <p:sldId id="288" r:id="rId9"/>
    <p:sldId id="284" r:id="rId10"/>
    <p:sldId id="281" r:id="rId11"/>
    <p:sldId id="289"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0"/>
  </p:normalViewPr>
  <p:slideViewPr>
    <p:cSldViewPr>
      <p:cViewPr>
        <p:scale>
          <a:sx n="50" d="100"/>
          <a:sy n="50" d="100"/>
        </p:scale>
        <p:origin x="-1062"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A55AFD-03EF-4812-9CAF-753AD6965511}"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400680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55AFD-03EF-4812-9CAF-753AD6965511}"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271901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55AFD-03EF-4812-9CAF-753AD6965511}"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33717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55AFD-03EF-4812-9CAF-753AD6965511}"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14030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A55AFD-03EF-4812-9CAF-753AD6965511}"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1230323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A55AFD-03EF-4812-9CAF-753AD6965511}"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975731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A55AFD-03EF-4812-9CAF-753AD6965511}" type="datetimeFigureOut">
              <a:rPr lang="en-US" smtClean="0"/>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269795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A55AFD-03EF-4812-9CAF-753AD6965511}" type="datetimeFigureOut">
              <a:rPr lang="en-US" smtClean="0"/>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148477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55AFD-03EF-4812-9CAF-753AD6965511}" type="datetimeFigureOut">
              <a:rPr lang="en-US" smtClean="0"/>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203836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55AFD-03EF-4812-9CAF-753AD6965511}"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428963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A55AFD-03EF-4812-9CAF-753AD6965511}"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84C32-0295-4B88-B12A-B30F63173CD1}" type="slidenum">
              <a:rPr lang="en-US" smtClean="0"/>
              <a:t>‹#›</a:t>
            </a:fld>
            <a:endParaRPr lang="en-US"/>
          </a:p>
        </p:txBody>
      </p:sp>
    </p:spTree>
    <p:extLst>
      <p:ext uri="{BB962C8B-B14F-4D97-AF65-F5344CB8AC3E}">
        <p14:creationId xmlns:p14="http://schemas.microsoft.com/office/powerpoint/2010/main" val="308990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55AFD-03EF-4812-9CAF-753AD6965511}" type="datetimeFigureOut">
              <a:rPr lang="en-US" smtClean="0"/>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84C32-0295-4B88-B12A-B30F63173CD1}" type="slidenum">
              <a:rPr lang="en-US" smtClean="0"/>
              <a:t>‹#›</a:t>
            </a:fld>
            <a:endParaRPr lang="en-US"/>
          </a:p>
        </p:txBody>
      </p:sp>
    </p:spTree>
    <p:extLst>
      <p:ext uri="{BB962C8B-B14F-4D97-AF65-F5344CB8AC3E}">
        <p14:creationId xmlns:p14="http://schemas.microsoft.com/office/powerpoint/2010/main" val="3040260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78506"/>
            <a:ext cx="8873297" cy="3698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4302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458200" cy="4876800"/>
          </a:xfrm>
        </p:spPr>
        <p:txBody>
          <a:bodyPr>
            <a:noAutofit/>
          </a:bodyPr>
          <a:lstStyle/>
          <a:p>
            <a:r>
              <a:rPr lang="en-US" b="1" dirty="0"/>
              <a:t>Third, </a:t>
            </a:r>
            <a:r>
              <a:rPr lang="en-US" b="1" dirty="0" smtClean="0"/>
              <a:t>to live </a:t>
            </a:r>
            <a:r>
              <a:rPr lang="en-US" b="1" dirty="0"/>
              <a:t>in the continual flood of the presence of God </a:t>
            </a:r>
            <a:r>
              <a:rPr lang="en-US" b="1" dirty="0" smtClean="0"/>
              <a:t>we must walk </a:t>
            </a:r>
            <a:r>
              <a:rPr lang="en-US" b="1" dirty="0"/>
              <a:t>with sensitivity to the Spirit</a:t>
            </a:r>
            <a:r>
              <a:rPr lang="en-US" dirty="0"/>
              <a:t>.  They walked in step with the Spirit. They listened to his voice. When God spoke, they obeyed. This was part of living in the continual flow of the Spirit.  They didn’t quench this Spirit.  Paul said in Gal 5:25, “Since we live by the Spirit, let us keep in step with the Spirit.” </a:t>
            </a:r>
            <a:r>
              <a:rPr lang="en-US" dirty="0" smtClean="0"/>
              <a:t>(EI &amp; SI) (Peter – Acts 5; Philip – Acts 8; Ananias – Acts 9; Peter – Acts 10)</a:t>
            </a:r>
            <a:endParaRPr lang="en-US"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19050"/>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63327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458200" cy="4876800"/>
          </a:xfrm>
        </p:spPr>
        <p:txBody>
          <a:bodyPr>
            <a:noAutofit/>
          </a:bodyPr>
          <a:lstStyle/>
          <a:p>
            <a:r>
              <a:rPr lang="en-US" b="1" dirty="0"/>
              <a:t>Third, </a:t>
            </a:r>
            <a:r>
              <a:rPr lang="en-US" b="1" dirty="0" smtClean="0"/>
              <a:t>to live </a:t>
            </a:r>
            <a:r>
              <a:rPr lang="en-US" b="1" dirty="0"/>
              <a:t>in the continual flood of the presence of God </a:t>
            </a:r>
            <a:r>
              <a:rPr lang="en-US" b="1" smtClean="0"/>
              <a:t>we must walk </a:t>
            </a:r>
            <a:r>
              <a:rPr lang="en-US" b="1" dirty="0"/>
              <a:t>with sensitivity to the Spirit</a:t>
            </a:r>
            <a:r>
              <a:rPr lang="en-US" dirty="0"/>
              <a:t>.  </a:t>
            </a:r>
            <a:endParaRPr lang="en-US" dirty="0" smtClean="0"/>
          </a:p>
          <a:p>
            <a:r>
              <a:rPr lang="en-US" dirty="0" smtClean="0"/>
              <a:t>One of the keys to developing sensitivity to the Spirit is we have to be willing to take risks.  (missionary mindset)</a:t>
            </a:r>
          </a:p>
          <a:p>
            <a:r>
              <a:rPr lang="en-US" dirty="0"/>
              <a:t>Do you want the river of life?  Do you want the fountain of living water?  If you do, are you willing to pay any price necessary to get it? </a:t>
            </a:r>
            <a:endParaRPr lang="en-US"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19050"/>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6620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800600"/>
          </a:xfrm>
        </p:spPr>
        <p:txBody>
          <a:bodyPr>
            <a:noAutofit/>
          </a:bodyPr>
          <a:lstStyle/>
          <a:p>
            <a:pPr marL="0" indent="0">
              <a:buNone/>
            </a:pPr>
            <a:endParaRPr lang="en-US" sz="3100"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47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748106"/>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Autofit/>
          </a:bodyPr>
          <a:lstStyle/>
          <a:p>
            <a:r>
              <a:rPr lang="en-US" dirty="0" smtClean="0"/>
              <a:t>Fountain of youth</a:t>
            </a:r>
            <a:endParaRPr lang="en-US" dirty="0" smtClean="0"/>
          </a:p>
          <a:p>
            <a:r>
              <a:rPr lang="en-US" dirty="0" smtClean="0"/>
              <a:t>John </a:t>
            </a:r>
            <a:r>
              <a:rPr lang="en-US" dirty="0"/>
              <a:t>7:37-39, “Jesus stood &amp; said in a loud voice, ‘Let anyone who is thirsty come to me and drink.  Whoever believes in me, as Scripture has said, rivers of living water will flow from within them.’  By this he meant the Spirit, whom those who believed in him were later to receive</a:t>
            </a:r>
            <a:r>
              <a:rPr lang="en-US" dirty="0" smtClean="0"/>
              <a:t>.”</a:t>
            </a:r>
          </a:p>
          <a:p>
            <a:r>
              <a:rPr lang="en-US" dirty="0" smtClean="0"/>
              <a:t>The disciples paid the price: Devotion. (Acts 2:42)</a:t>
            </a:r>
            <a:endParaRPr lang="en-US"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47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662693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10600" cy="4953000"/>
          </a:xfrm>
        </p:spPr>
        <p:txBody>
          <a:bodyPr>
            <a:normAutofit lnSpcReduction="10000"/>
          </a:bodyPr>
          <a:lstStyle/>
          <a:p>
            <a:r>
              <a:rPr lang="en-US" dirty="0" smtClean="0"/>
              <a:t>The early church’s devotion to Jesus allowed them to live in the continual stream of God’s presence.  Living in the continual stream of God’s presence is what led them to such success in making disciples.  Let’s take a closer look at this stream of God’s presence.  </a:t>
            </a:r>
          </a:p>
          <a:p>
            <a:r>
              <a:rPr lang="en-US" dirty="0" smtClean="0">
                <a:solidFill>
                  <a:srgbClr val="3F2C1D"/>
                </a:solidFill>
              </a:rPr>
              <a:t>Jesus told the disciples he was going to leave them, and they grieved. </a:t>
            </a:r>
            <a:r>
              <a:rPr lang="en-US" dirty="0"/>
              <a:t>John 16:7, “Very truly I tell you, it is for your good that I am going away</a:t>
            </a:r>
            <a:r>
              <a:rPr lang="en-US" dirty="0" smtClean="0"/>
              <a:t>.”  How was this for their good? </a:t>
            </a:r>
            <a:endParaRPr lang="en-US"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47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838993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dirty="0" smtClean="0"/>
              <a:t>It was for their good that Jesus left, because He would send them the Spirit.  No longe</a:t>
            </a:r>
            <a:r>
              <a:rPr lang="en-US" dirty="0" smtClean="0"/>
              <a:t>r just with them, he would be in them.  They would be baptized with the Spirit &amp; would live in the continual stream of His presence.  (3 effects – Acts 1:4-8; Acts 2:17f)</a:t>
            </a:r>
            <a:r>
              <a:rPr lang="en-US" dirty="0" smtClean="0"/>
              <a:t> </a:t>
            </a:r>
          </a:p>
          <a:p>
            <a:r>
              <a:rPr lang="en-US" dirty="0"/>
              <a:t>They were willing to pay the price to uncap the fountain.  And once it uncapped, they were willing to pay any price necessary to keep that fountain flowing.  </a:t>
            </a:r>
            <a:endParaRPr lang="en-US"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61867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525963"/>
          </a:xfrm>
        </p:spPr>
        <p:txBody>
          <a:bodyPr>
            <a:noAutofit/>
          </a:bodyPr>
          <a:lstStyle/>
          <a:p>
            <a:r>
              <a:rPr lang="en-US" sz="3100" dirty="0" smtClean="0"/>
              <a:t>They lived in the continual flow of God’s presence.  This was the key.  Evidence:</a:t>
            </a:r>
          </a:p>
          <a:p>
            <a:r>
              <a:rPr lang="en-US" sz="3100" dirty="0" smtClean="0">
                <a:solidFill>
                  <a:srgbClr val="3F2C1D"/>
                </a:solidFill>
              </a:rPr>
              <a:t>Peter questioned-filled w/ the Spirit (Acts 4:8)</a:t>
            </a:r>
          </a:p>
          <a:p>
            <a:r>
              <a:rPr lang="en-US" sz="3100" dirty="0" smtClean="0">
                <a:solidFill>
                  <a:srgbClr val="3F2C1D"/>
                </a:solidFill>
              </a:rPr>
              <a:t>Threatened with persecution – pray.  Filled with the Spirit (Acts 4:31)</a:t>
            </a:r>
          </a:p>
          <a:p>
            <a:r>
              <a:rPr lang="en-US" sz="3100" dirty="0" smtClean="0">
                <a:solidFill>
                  <a:srgbClr val="3F2C1D"/>
                </a:solidFill>
              </a:rPr>
              <a:t>Appointed new leaders (Acts 6:3 – fille</a:t>
            </a:r>
            <a:r>
              <a:rPr lang="en-US" sz="3100" dirty="0" smtClean="0">
                <a:solidFill>
                  <a:srgbClr val="3F2C1D"/>
                </a:solidFill>
              </a:rPr>
              <a:t>d)</a:t>
            </a:r>
          </a:p>
          <a:p>
            <a:r>
              <a:rPr lang="en-US" sz="3100" dirty="0" smtClean="0">
                <a:solidFill>
                  <a:srgbClr val="3F2C1D"/>
                </a:solidFill>
              </a:rPr>
              <a:t>Stephen – filled with the Spirit (Acts 6:5; miracles – Acts 6:8) (martyred – filled, Acts 7:55)</a:t>
            </a:r>
          </a:p>
          <a:p>
            <a:r>
              <a:rPr lang="en-US" sz="3100" dirty="0" smtClean="0">
                <a:solidFill>
                  <a:srgbClr val="3F2C1D"/>
                </a:solidFill>
              </a:rPr>
              <a:t>Samaritans – Acts 8:15-17</a:t>
            </a:r>
            <a:endParaRPr lang="en-US" sz="3100"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9124"/>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295797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538210" cy="4724400"/>
          </a:xfrm>
        </p:spPr>
        <p:txBody>
          <a:bodyPr>
            <a:noAutofit/>
          </a:bodyPr>
          <a:lstStyle/>
          <a:p>
            <a:r>
              <a:rPr lang="en-US" dirty="0" smtClean="0"/>
              <a:t>The entire book of Acts is the story of a people who live in the continual flow of presence of God.  It is the story of people baptized and re-baptized with the Spirit, filled &amp; re-filled with the Spirit; the story of a people learning to walk in step with the Spirit.  Being in the continual flow of God’s Spirit is the key.  It is what the church needs most today.  How did they get there?  They were DEVOTED.  </a:t>
            </a:r>
            <a:endParaRPr lang="en-US"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18585"/>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8668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81615"/>
            <a:ext cx="8534400" cy="4876800"/>
          </a:xfrm>
        </p:spPr>
        <p:txBody>
          <a:bodyPr>
            <a:noAutofit/>
          </a:bodyPr>
          <a:lstStyle/>
          <a:p>
            <a:r>
              <a:rPr lang="en-US" dirty="0" smtClean="0">
                <a:solidFill>
                  <a:srgbClr val="3F2C1D"/>
                </a:solidFill>
              </a:rPr>
              <a:t>Three prayer keys to accessing the continual stream of God’s presence:</a:t>
            </a:r>
          </a:p>
          <a:p>
            <a:r>
              <a:rPr lang="en-US" b="1" dirty="0"/>
              <a:t>First, to access the stream of God’s presence </a:t>
            </a:r>
            <a:r>
              <a:rPr lang="en-US" b="1" dirty="0" smtClean="0"/>
              <a:t>we must practice </a:t>
            </a:r>
            <a:r>
              <a:rPr lang="en-US" b="1" dirty="0"/>
              <a:t>spiritual disciplines</a:t>
            </a:r>
            <a:r>
              <a:rPr lang="en-US" dirty="0"/>
              <a:t> – They practiced a lot of spiritual disciplines – fasting, reading Scripture, meditation on Scripture, confession, silence, solitude, </a:t>
            </a:r>
            <a:r>
              <a:rPr lang="en-US" dirty="0" smtClean="0"/>
              <a:t>worship &amp; </a:t>
            </a:r>
            <a:r>
              <a:rPr lang="en-US" dirty="0"/>
              <a:t>many others. </a:t>
            </a:r>
            <a:r>
              <a:rPr lang="en-US" dirty="0" smtClean="0"/>
              <a:t>But our focus is on prayer.  Acts 1:14 – “They all joined together constantly in prayer.”</a:t>
            </a:r>
            <a:endParaRPr lang="en-US"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0"/>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63832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81615"/>
            <a:ext cx="8534400" cy="4876800"/>
          </a:xfrm>
        </p:spPr>
        <p:txBody>
          <a:bodyPr>
            <a:noAutofit/>
          </a:bodyPr>
          <a:lstStyle/>
          <a:p>
            <a:r>
              <a:rPr lang="en-US" dirty="0" smtClean="0">
                <a:solidFill>
                  <a:srgbClr val="3F2C1D"/>
                </a:solidFill>
              </a:rPr>
              <a:t>Three prayer keys to accessing the continual stream of God’s presence:</a:t>
            </a:r>
          </a:p>
          <a:p>
            <a:r>
              <a:rPr lang="en-US" b="1" dirty="0"/>
              <a:t>First, to access the stream of God’s presence </a:t>
            </a:r>
            <a:r>
              <a:rPr lang="en-US" b="1" dirty="0" smtClean="0"/>
              <a:t>we must practice </a:t>
            </a:r>
            <a:r>
              <a:rPr lang="en-US" b="1" dirty="0"/>
              <a:t>spiritual disciplines</a:t>
            </a:r>
            <a:r>
              <a:rPr lang="en-US" dirty="0"/>
              <a:t> </a:t>
            </a:r>
            <a:endParaRPr lang="en-US" dirty="0" smtClean="0"/>
          </a:p>
          <a:p>
            <a:r>
              <a:rPr lang="en-US" dirty="0" smtClean="0"/>
              <a:t>Acts 2:42, “They were devoted … to the prayers” (hour of prayer – history, monasteries, practice)</a:t>
            </a:r>
            <a:endParaRPr lang="en-US" dirty="0" smtClean="0">
              <a:solidFill>
                <a:srgbClr val="3F2C1D"/>
              </a:solidFill>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0"/>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186225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447800"/>
            <a:ext cx="8900160" cy="4876800"/>
          </a:xfrm>
        </p:spPr>
        <p:txBody>
          <a:bodyPr>
            <a:noAutofit/>
          </a:bodyPr>
          <a:lstStyle/>
          <a:p>
            <a:r>
              <a:rPr lang="en-US" b="1" dirty="0"/>
              <a:t>Second, </a:t>
            </a:r>
            <a:r>
              <a:rPr lang="en-US" b="1" dirty="0" smtClean="0"/>
              <a:t>to access </a:t>
            </a:r>
            <a:r>
              <a:rPr lang="en-US" b="1" dirty="0"/>
              <a:t>this continual flow of the presence of God </a:t>
            </a:r>
            <a:r>
              <a:rPr lang="en-US" b="1" dirty="0" smtClean="0"/>
              <a:t>we must pursue </a:t>
            </a:r>
            <a:r>
              <a:rPr lang="en-US" b="1" dirty="0"/>
              <a:t>more of </a:t>
            </a:r>
            <a:r>
              <a:rPr lang="en-US" b="1" dirty="0" smtClean="0"/>
              <a:t>God</a:t>
            </a:r>
            <a:r>
              <a:rPr lang="en-US" dirty="0" smtClean="0"/>
              <a:t>.  </a:t>
            </a:r>
            <a:r>
              <a:rPr lang="en-US" dirty="0"/>
              <a:t>Luke 11:13, Jesus said, “If you, though you are evil, know how to give good gifts to your children, how much more will my Father in heaven give the Holy Spirit to those who ask.” </a:t>
            </a:r>
            <a:endParaRPr lang="en-US" dirty="0" smtClean="0"/>
          </a:p>
          <a:p>
            <a:r>
              <a:rPr lang="en-US" dirty="0"/>
              <a:t>They pursued </a:t>
            </a:r>
            <a:r>
              <a:rPr lang="en-US" dirty="0" smtClean="0"/>
              <a:t>ongoing </a:t>
            </a:r>
            <a:r>
              <a:rPr lang="en-US" dirty="0"/>
              <a:t>baptisms of the Spirit.  They walked in the fullness of the Spirit, and they pursued more of the fullness of the Spirit.  They sought God’s Face; not just his </a:t>
            </a:r>
            <a:r>
              <a:rPr lang="en-US" dirty="0" smtClean="0"/>
              <a:t>hands (Mansions).</a:t>
            </a:r>
            <a:endParaRPr lang="en-US" dirty="0"/>
          </a:p>
          <a:p>
            <a:endParaRPr lang="en-US" dirty="0" smtClean="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 y="0"/>
            <a:ext cx="3794760" cy="158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7124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9572</TotalTime>
  <Words>768</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South Shore Community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Hoffman</dc:creator>
  <cp:lastModifiedBy>Rob</cp:lastModifiedBy>
  <cp:revision>268</cp:revision>
  <dcterms:created xsi:type="dcterms:W3CDTF">2011-10-13T17:03:57Z</dcterms:created>
  <dcterms:modified xsi:type="dcterms:W3CDTF">2012-01-27T13:01:37Z</dcterms:modified>
</cp:coreProperties>
</file>