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0410A2-16EB-4209-B807-FFBEB840DB72}" type="doc">
      <dgm:prSet loTypeId="urn:microsoft.com/office/officeart/2005/8/layout/process1" loCatId="process" qsTypeId="urn:microsoft.com/office/officeart/2005/8/quickstyle/simple5" qsCatId="simple" csTypeId="urn:microsoft.com/office/officeart/2005/8/colors/colorful2" csCatId="colorful" phldr="1"/>
      <dgm:spPr/>
    </dgm:pt>
    <dgm:pt modelId="{9A61BB5C-91B0-4AA5-A3E8-74EAA5C64C22}">
      <dgm:prSet phldrT="[Text]"/>
      <dgm:spPr/>
      <dgm:t>
        <a:bodyPr/>
        <a:lstStyle/>
        <a:p>
          <a:r>
            <a:rPr lang="en-US" dirty="0" smtClean="0"/>
            <a:t>Non Followers</a:t>
          </a:r>
          <a:endParaRPr lang="en-US" dirty="0"/>
        </a:p>
      </dgm:t>
    </dgm:pt>
    <dgm:pt modelId="{DB369119-74F0-433E-8B74-3B280E2BECF5}" type="parTrans" cxnId="{E2EBE554-99F7-4D51-A455-03899029205C}">
      <dgm:prSet/>
      <dgm:spPr/>
      <dgm:t>
        <a:bodyPr/>
        <a:lstStyle/>
        <a:p>
          <a:endParaRPr lang="en-US"/>
        </a:p>
      </dgm:t>
    </dgm:pt>
    <dgm:pt modelId="{50A59BBE-F2AA-4113-BEED-9047CB9F3C2F}" type="sibTrans" cxnId="{E2EBE554-99F7-4D51-A455-03899029205C}">
      <dgm:prSet/>
      <dgm:spPr/>
      <dgm:t>
        <a:bodyPr/>
        <a:lstStyle/>
        <a:p>
          <a:endParaRPr lang="en-US"/>
        </a:p>
      </dgm:t>
    </dgm:pt>
    <dgm:pt modelId="{194E1731-D008-44D5-A8CB-102A3614EF72}">
      <dgm:prSet phldrT="[Text]"/>
      <dgm:spPr/>
      <dgm:t>
        <a:bodyPr/>
        <a:lstStyle/>
        <a:p>
          <a:r>
            <a:rPr lang="en-US" dirty="0" smtClean="0"/>
            <a:t>Contributors</a:t>
          </a:r>
          <a:endParaRPr lang="en-US" dirty="0"/>
        </a:p>
      </dgm:t>
    </dgm:pt>
    <dgm:pt modelId="{3DFED247-EEBE-437A-9923-3A784AF1F99B}" type="parTrans" cxnId="{576C054F-92FD-4E5F-83C5-9D4E83BDBFEC}">
      <dgm:prSet/>
      <dgm:spPr/>
      <dgm:t>
        <a:bodyPr/>
        <a:lstStyle/>
        <a:p>
          <a:endParaRPr lang="en-US"/>
        </a:p>
      </dgm:t>
    </dgm:pt>
    <dgm:pt modelId="{3BDAC961-1B57-4367-9ED3-DC135BF3D00D}" type="sibTrans" cxnId="{576C054F-92FD-4E5F-83C5-9D4E83BDBFEC}">
      <dgm:prSet/>
      <dgm:spPr/>
      <dgm:t>
        <a:bodyPr/>
        <a:lstStyle/>
        <a:p>
          <a:endParaRPr lang="en-US"/>
        </a:p>
      </dgm:t>
    </dgm:pt>
    <dgm:pt modelId="{DAACBD28-B512-479E-8A05-9D34E96BDFF7}">
      <dgm:prSet phldrT="[Text]"/>
      <dgm:spPr/>
      <dgm:t>
        <a:bodyPr/>
        <a:lstStyle/>
        <a:p>
          <a:r>
            <a:rPr lang="en-US" dirty="0" smtClean="0"/>
            <a:t>Core Followers</a:t>
          </a:r>
          <a:endParaRPr lang="en-US" dirty="0"/>
        </a:p>
      </dgm:t>
    </dgm:pt>
    <dgm:pt modelId="{88437CC6-9A41-4C7E-9AE3-98A11735D608}" type="parTrans" cxnId="{61A6EE1D-19C2-447E-A16B-D8775BFF2BB6}">
      <dgm:prSet/>
      <dgm:spPr/>
      <dgm:t>
        <a:bodyPr/>
        <a:lstStyle/>
        <a:p>
          <a:endParaRPr lang="en-US"/>
        </a:p>
      </dgm:t>
    </dgm:pt>
    <dgm:pt modelId="{08649AF5-EA2F-43E8-B98F-D8038467367A}" type="sibTrans" cxnId="{61A6EE1D-19C2-447E-A16B-D8775BFF2BB6}">
      <dgm:prSet/>
      <dgm:spPr/>
      <dgm:t>
        <a:bodyPr/>
        <a:lstStyle/>
        <a:p>
          <a:endParaRPr lang="en-US"/>
        </a:p>
      </dgm:t>
    </dgm:pt>
    <dgm:pt modelId="{5D743188-D6C2-4696-A8F1-BE9340B84A96}">
      <dgm:prSet/>
      <dgm:spPr/>
      <dgm:t>
        <a:bodyPr/>
        <a:lstStyle/>
        <a:p>
          <a:r>
            <a:rPr lang="en-US" dirty="0" smtClean="0"/>
            <a:t>Consumers</a:t>
          </a:r>
          <a:endParaRPr lang="en-US" dirty="0"/>
        </a:p>
      </dgm:t>
    </dgm:pt>
    <dgm:pt modelId="{99B6950B-DD8A-4373-B29D-B47AFE0150AD}" type="parTrans" cxnId="{931C3A8A-9D71-4EB9-A928-45A7DDFBC312}">
      <dgm:prSet/>
      <dgm:spPr/>
      <dgm:t>
        <a:bodyPr/>
        <a:lstStyle/>
        <a:p>
          <a:endParaRPr lang="en-US"/>
        </a:p>
      </dgm:t>
    </dgm:pt>
    <dgm:pt modelId="{3AD8029B-A3B4-4BCA-BF50-FC8AD75785A3}" type="sibTrans" cxnId="{931C3A8A-9D71-4EB9-A928-45A7DDFBC312}">
      <dgm:prSet/>
      <dgm:spPr/>
      <dgm:t>
        <a:bodyPr/>
        <a:lstStyle/>
        <a:p>
          <a:endParaRPr lang="en-US"/>
        </a:p>
      </dgm:t>
    </dgm:pt>
    <dgm:pt modelId="{D37C2EDB-5788-44CC-A083-78004F25F168}" type="pres">
      <dgm:prSet presAssocID="{020410A2-16EB-4209-B807-FFBEB840DB72}" presName="Name0" presStyleCnt="0">
        <dgm:presLayoutVars>
          <dgm:dir/>
          <dgm:resizeHandles val="exact"/>
        </dgm:presLayoutVars>
      </dgm:prSet>
      <dgm:spPr/>
    </dgm:pt>
    <dgm:pt modelId="{965110FD-5677-4E2F-841C-7E51D4D67114}" type="pres">
      <dgm:prSet presAssocID="{9A61BB5C-91B0-4AA5-A3E8-74EAA5C64C2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CB9AD8-4DA2-4AFE-9CA9-0209120EB46D}" type="pres">
      <dgm:prSet presAssocID="{50A59BBE-F2AA-4113-BEED-9047CB9F3C2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EF04A08-1E44-423B-A531-4F48D1F7F40E}" type="pres">
      <dgm:prSet presAssocID="{50A59BBE-F2AA-4113-BEED-9047CB9F3C2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D0FB6AC2-7536-4178-B52C-8A1DD20592FE}" type="pres">
      <dgm:prSet presAssocID="{5D743188-D6C2-4696-A8F1-BE9340B84A9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8C1C2-40F7-40BA-8D6C-5FE749EE4FA0}" type="pres">
      <dgm:prSet presAssocID="{3AD8029B-A3B4-4BCA-BF50-FC8AD75785A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4C3DAF26-1199-48DA-A6CC-EF61C29F7D44}" type="pres">
      <dgm:prSet presAssocID="{3AD8029B-A3B4-4BCA-BF50-FC8AD75785A3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298565C6-EFBA-4E7D-8A0E-BD887D0B3342}" type="pres">
      <dgm:prSet presAssocID="{194E1731-D008-44D5-A8CB-102A3614EF7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354C0-71C6-47E4-9BE7-58BAA577C706}" type="pres">
      <dgm:prSet presAssocID="{3BDAC961-1B57-4367-9ED3-DC135BF3D00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03EE7F2-D34B-456C-94C7-FD92CBBB1914}" type="pres">
      <dgm:prSet presAssocID="{3BDAC961-1B57-4367-9ED3-DC135BF3D00D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FDCC92EF-F4E9-4410-A3A9-364887813793}" type="pres">
      <dgm:prSet presAssocID="{DAACBD28-B512-479E-8A05-9D34E96BDFF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F87159-F15C-430F-8553-06EE7FADA1D7}" type="presOf" srcId="{3BDAC961-1B57-4367-9ED3-DC135BF3D00D}" destId="{003EE7F2-D34B-456C-94C7-FD92CBBB1914}" srcOrd="1" destOrd="0" presId="urn:microsoft.com/office/officeart/2005/8/layout/process1"/>
    <dgm:cxn modelId="{931C3A8A-9D71-4EB9-A928-45A7DDFBC312}" srcId="{020410A2-16EB-4209-B807-FFBEB840DB72}" destId="{5D743188-D6C2-4696-A8F1-BE9340B84A96}" srcOrd="1" destOrd="0" parTransId="{99B6950B-DD8A-4373-B29D-B47AFE0150AD}" sibTransId="{3AD8029B-A3B4-4BCA-BF50-FC8AD75785A3}"/>
    <dgm:cxn modelId="{61A6EE1D-19C2-447E-A16B-D8775BFF2BB6}" srcId="{020410A2-16EB-4209-B807-FFBEB840DB72}" destId="{DAACBD28-B512-479E-8A05-9D34E96BDFF7}" srcOrd="3" destOrd="0" parTransId="{88437CC6-9A41-4C7E-9AE3-98A11735D608}" sibTransId="{08649AF5-EA2F-43E8-B98F-D8038467367A}"/>
    <dgm:cxn modelId="{5ACDEE34-D694-4B26-9C9D-E8FF50519CB5}" type="presOf" srcId="{020410A2-16EB-4209-B807-FFBEB840DB72}" destId="{D37C2EDB-5788-44CC-A083-78004F25F168}" srcOrd="0" destOrd="0" presId="urn:microsoft.com/office/officeart/2005/8/layout/process1"/>
    <dgm:cxn modelId="{576C054F-92FD-4E5F-83C5-9D4E83BDBFEC}" srcId="{020410A2-16EB-4209-B807-FFBEB840DB72}" destId="{194E1731-D008-44D5-A8CB-102A3614EF72}" srcOrd="2" destOrd="0" parTransId="{3DFED247-EEBE-437A-9923-3A784AF1F99B}" sibTransId="{3BDAC961-1B57-4367-9ED3-DC135BF3D00D}"/>
    <dgm:cxn modelId="{8771F096-881D-42A7-BD89-67ADFD687DD9}" type="presOf" srcId="{3AD8029B-A3B4-4BCA-BF50-FC8AD75785A3}" destId="{06C8C1C2-40F7-40BA-8D6C-5FE749EE4FA0}" srcOrd="0" destOrd="0" presId="urn:microsoft.com/office/officeart/2005/8/layout/process1"/>
    <dgm:cxn modelId="{A97339B2-C307-401F-8880-C9078EDD73EA}" type="presOf" srcId="{9A61BB5C-91B0-4AA5-A3E8-74EAA5C64C22}" destId="{965110FD-5677-4E2F-841C-7E51D4D67114}" srcOrd="0" destOrd="0" presId="urn:microsoft.com/office/officeart/2005/8/layout/process1"/>
    <dgm:cxn modelId="{5F989393-B889-46DD-A392-7D17F7ECEF1E}" type="presOf" srcId="{50A59BBE-F2AA-4113-BEED-9047CB9F3C2F}" destId="{D0CB9AD8-4DA2-4AFE-9CA9-0209120EB46D}" srcOrd="0" destOrd="0" presId="urn:microsoft.com/office/officeart/2005/8/layout/process1"/>
    <dgm:cxn modelId="{5601C7A8-15EB-4602-8ACC-270343D1D7FE}" type="presOf" srcId="{3BDAC961-1B57-4367-9ED3-DC135BF3D00D}" destId="{418354C0-71C6-47E4-9BE7-58BAA577C706}" srcOrd="0" destOrd="0" presId="urn:microsoft.com/office/officeart/2005/8/layout/process1"/>
    <dgm:cxn modelId="{E9BD15C1-8B63-4FBA-B421-0064CE3BEC79}" type="presOf" srcId="{DAACBD28-B512-479E-8A05-9D34E96BDFF7}" destId="{FDCC92EF-F4E9-4410-A3A9-364887813793}" srcOrd="0" destOrd="0" presId="urn:microsoft.com/office/officeart/2005/8/layout/process1"/>
    <dgm:cxn modelId="{3C32B239-6DD1-47F0-A133-00C58F235D67}" type="presOf" srcId="{5D743188-D6C2-4696-A8F1-BE9340B84A96}" destId="{D0FB6AC2-7536-4178-B52C-8A1DD20592FE}" srcOrd="0" destOrd="0" presId="urn:microsoft.com/office/officeart/2005/8/layout/process1"/>
    <dgm:cxn modelId="{E2EBE554-99F7-4D51-A455-03899029205C}" srcId="{020410A2-16EB-4209-B807-FFBEB840DB72}" destId="{9A61BB5C-91B0-4AA5-A3E8-74EAA5C64C22}" srcOrd="0" destOrd="0" parTransId="{DB369119-74F0-433E-8B74-3B280E2BECF5}" sibTransId="{50A59BBE-F2AA-4113-BEED-9047CB9F3C2F}"/>
    <dgm:cxn modelId="{204A08BF-DCB9-4099-B577-A2301F8678BB}" type="presOf" srcId="{194E1731-D008-44D5-A8CB-102A3614EF72}" destId="{298565C6-EFBA-4E7D-8A0E-BD887D0B3342}" srcOrd="0" destOrd="0" presId="urn:microsoft.com/office/officeart/2005/8/layout/process1"/>
    <dgm:cxn modelId="{FFBE38B7-5F01-4413-A8A2-80B2E1B50B6F}" type="presOf" srcId="{50A59BBE-F2AA-4113-BEED-9047CB9F3C2F}" destId="{AEF04A08-1E44-423B-A531-4F48D1F7F40E}" srcOrd="1" destOrd="0" presId="urn:microsoft.com/office/officeart/2005/8/layout/process1"/>
    <dgm:cxn modelId="{F298B723-E1EB-4D2C-AFA7-FC18D4F66023}" type="presOf" srcId="{3AD8029B-A3B4-4BCA-BF50-FC8AD75785A3}" destId="{4C3DAF26-1199-48DA-A6CC-EF61C29F7D44}" srcOrd="1" destOrd="0" presId="urn:microsoft.com/office/officeart/2005/8/layout/process1"/>
    <dgm:cxn modelId="{DD6BE6BB-576C-44DA-9A10-5676989E821B}" type="presParOf" srcId="{D37C2EDB-5788-44CC-A083-78004F25F168}" destId="{965110FD-5677-4E2F-841C-7E51D4D67114}" srcOrd="0" destOrd="0" presId="urn:microsoft.com/office/officeart/2005/8/layout/process1"/>
    <dgm:cxn modelId="{C11E1A92-892F-47CA-B313-8600452E59A9}" type="presParOf" srcId="{D37C2EDB-5788-44CC-A083-78004F25F168}" destId="{D0CB9AD8-4DA2-4AFE-9CA9-0209120EB46D}" srcOrd="1" destOrd="0" presId="urn:microsoft.com/office/officeart/2005/8/layout/process1"/>
    <dgm:cxn modelId="{DAA3D952-D2E2-487A-8016-112513DEDDAC}" type="presParOf" srcId="{D0CB9AD8-4DA2-4AFE-9CA9-0209120EB46D}" destId="{AEF04A08-1E44-423B-A531-4F48D1F7F40E}" srcOrd="0" destOrd="0" presId="urn:microsoft.com/office/officeart/2005/8/layout/process1"/>
    <dgm:cxn modelId="{ACAC7ADE-1E55-4B52-B2E1-21D220613890}" type="presParOf" srcId="{D37C2EDB-5788-44CC-A083-78004F25F168}" destId="{D0FB6AC2-7536-4178-B52C-8A1DD20592FE}" srcOrd="2" destOrd="0" presId="urn:microsoft.com/office/officeart/2005/8/layout/process1"/>
    <dgm:cxn modelId="{E0C661A4-BEC0-44C3-897D-FD7C5F5C697F}" type="presParOf" srcId="{D37C2EDB-5788-44CC-A083-78004F25F168}" destId="{06C8C1C2-40F7-40BA-8D6C-5FE749EE4FA0}" srcOrd="3" destOrd="0" presId="urn:microsoft.com/office/officeart/2005/8/layout/process1"/>
    <dgm:cxn modelId="{D87BDF1D-975B-4497-9261-3DE6DB838EE6}" type="presParOf" srcId="{06C8C1C2-40F7-40BA-8D6C-5FE749EE4FA0}" destId="{4C3DAF26-1199-48DA-A6CC-EF61C29F7D44}" srcOrd="0" destOrd="0" presId="urn:microsoft.com/office/officeart/2005/8/layout/process1"/>
    <dgm:cxn modelId="{1656EF99-2E30-42A6-B380-C6FE26F1A803}" type="presParOf" srcId="{D37C2EDB-5788-44CC-A083-78004F25F168}" destId="{298565C6-EFBA-4E7D-8A0E-BD887D0B3342}" srcOrd="4" destOrd="0" presId="urn:microsoft.com/office/officeart/2005/8/layout/process1"/>
    <dgm:cxn modelId="{71DDD74A-D4B4-46A9-BA3A-EE46E60B501E}" type="presParOf" srcId="{D37C2EDB-5788-44CC-A083-78004F25F168}" destId="{418354C0-71C6-47E4-9BE7-58BAA577C706}" srcOrd="5" destOrd="0" presId="urn:microsoft.com/office/officeart/2005/8/layout/process1"/>
    <dgm:cxn modelId="{FF23B733-2C56-458F-BC16-19641DFE5362}" type="presParOf" srcId="{418354C0-71C6-47E4-9BE7-58BAA577C706}" destId="{003EE7F2-D34B-456C-94C7-FD92CBBB1914}" srcOrd="0" destOrd="0" presId="urn:microsoft.com/office/officeart/2005/8/layout/process1"/>
    <dgm:cxn modelId="{80659429-FBB5-43D3-9B4D-5E04D3A4ADDB}" type="presParOf" srcId="{D37C2EDB-5788-44CC-A083-78004F25F168}" destId="{FDCC92EF-F4E9-4410-A3A9-364887813793}" srcOrd="6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29D3A-07CD-456F-8621-3718BAFA786B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548E1-1056-4B0C-9DC5-DAC9AB0AA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548E1-1056-4B0C-9DC5-DAC9AB0AAC4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548E1-1056-4B0C-9DC5-DAC9AB0AAC4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548E1-1056-4B0C-9DC5-DAC9AB0AAC4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548E1-1056-4B0C-9DC5-DAC9AB0AAC4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548E1-1056-4B0C-9DC5-DAC9AB0AAC4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548E1-1056-4B0C-9DC5-DAC9AB0AAC4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548E1-1056-4B0C-9DC5-DAC9AB0AAC4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548E1-1056-4B0C-9DC5-DAC9AB0AAC4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548E1-1056-4B0C-9DC5-DAC9AB0AAC4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548E1-1056-4B0C-9DC5-DAC9AB0AAC4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256D-91E2-4C84-9C4B-475223CB8CBB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1B3F5-7555-480C-96A5-F5037E2A7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256D-91E2-4C84-9C4B-475223CB8CBB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1B3F5-7555-480C-96A5-F5037E2A7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256D-91E2-4C84-9C4B-475223CB8CBB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1B3F5-7555-480C-96A5-F5037E2A7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256D-91E2-4C84-9C4B-475223CB8CBB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1B3F5-7555-480C-96A5-F5037E2A7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256D-91E2-4C84-9C4B-475223CB8CBB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1B3F5-7555-480C-96A5-F5037E2A7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256D-91E2-4C84-9C4B-475223CB8CBB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1B3F5-7555-480C-96A5-F5037E2A7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256D-91E2-4C84-9C4B-475223CB8CBB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1B3F5-7555-480C-96A5-F5037E2A7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256D-91E2-4C84-9C4B-475223CB8CBB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1B3F5-7555-480C-96A5-F5037E2A7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256D-91E2-4C84-9C4B-475223CB8CBB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1B3F5-7555-480C-96A5-F5037E2A7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256D-91E2-4C84-9C4B-475223CB8CBB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1B3F5-7555-480C-96A5-F5037E2A7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256D-91E2-4C84-9C4B-475223CB8CBB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1B3F5-7555-480C-96A5-F5037E2A7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C256D-91E2-4C84-9C4B-475223CB8CBB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1B3F5-7555-480C-96A5-F5037E2A7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Copperplate Gothic Light" pitchFamily="34" charset="0"/>
              </a:rPr>
              <a:t>Get on Mission</a:t>
            </a:r>
            <a:endParaRPr lang="en-US" sz="4000" b="1" dirty="0">
              <a:solidFill>
                <a:schemeClr val="tx1"/>
              </a:solidFill>
              <a:latin typeface="Copperplate Gothic Light" pitchFamily="34" charset="0"/>
            </a:endParaRPr>
          </a:p>
        </p:txBody>
      </p:sp>
      <p:pic>
        <p:nvPicPr>
          <p:cNvPr id="4" name="Picture 3" descr="Crash Bulletin.jpg"/>
          <p:cNvPicPr>
            <a:picLocks noChangeAspect="1"/>
          </p:cNvPicPr>
          <p:nvPr/>
        </p:nvPicPr>
        <p:blipFill>
          <a:blip r:embed="rId3"/>
          <a:srcRect l="51563" t="4051" b="4810"/>
          <a:stretch>
            <a:fillRect/>
          </a:stretch>
        </p:blipFill>
        <p:spPr>
          <a:xfrm>
            <a:off x="2819400" y="304800"/>
            <a:ext cx="3505200" cy="50881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4582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Second, core followers demonstrate  the Kingdom Mission with an other worldly power.  (Mk 16:15f)</a:t>
            </a:r>
          </a:p>
          <a:p>
            <a:r>
              <a:rPr lang="en-US" dirty="0" smtClean="0"/>
              <a:t>When Jesus is present, lives are changed.  It’s not about us.  It’s about Jesus.  </a:t>
            </a:r>
          </a:p>
        </p:txBody>
      </p:sp>
      <p:sp>
        <p:nvSpPr>
          <p:cNvPr id="4" name="Sub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Copperplate Gothic Light" pitchFamily="34" charset="0"/>
              </a:rPr>
              <a:t>Get on mission</a:t>
            </a:r>
            <a:endParaRPr lang="en-US" sz="4000" b="1" dirty="0">
              <a:latin typeface="Copperplate Gothic Ligh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-76200" y="5243512"/>
            <a:ext cx="1143000" cy="1690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What was the message of Jesus?</a:t>
            </a:r>
          </a:p>
          <a:p>
            <a:r>
              <a:rPr lang="en-US" sz="3600" dirty="0" smtClean="0"/>
              <a:t>“The Kingdom of God has come near.  Repent and believe the good news!” (Mark 1:15)</a:t>
            </a:r>
          </a:p>
          <a:p>
            <a:r>
              <a:rPr lang="en-US" sz="3600" dirty="0" smtClean="0"/>
              <a:t>The kingdom of God is the reversal of everything that went wrong with the world when sin entered the world.  (Salvation;   	healing; deliverance; freedom)</a:t>
            </a:r>
          </a:p>
        </p:txBody>
      </p:sp>
      <p:sp>
        <p:nvSpPr>
          <p:cNvPr id="4" name="Sub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Copperplate Gothic Light" pitchFamily="34" charset="0"/>
              </a:rPr>
              <a:t>Get on mission</a:t>
            </a:r>
            <a:endParaRPr lang="en-US" sz="4000" b="1" dirty="0">
              <a:latin typeface="Copperplate Gothic Ligh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-76200" y="5243512"/>
            <a:ext cx="1143000" cy="1690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/>
        </p:nvGraphicFramePr>
        <p:xfrm>
          <a:off x="152400" y="1981200"/>
          <a:ext cx="88392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Sub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Copperplate Gothic Light" pitchFamily="34" charset="0"/>
              </a:rPr>
              <a:t>Run with Passion</a:t>
            </a:r>
            <a:endParaRPr lang="en-US" sz="4000" b="1" dirty="0">
              <a:solidFill>
                <a:schemeClr val="tx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Core followers get on Kingdom mission.  They are vision carriers for the Kingdom of God.  They are passionate about His cause on the planet.</a:t>
            </a:r>
          </a:p>
          <a:p>
            <a:r>
              <a:rPr lang="en-US" sz="3600" dirty="0" smtClean="0"/>
              <a:t>Let’s take a closer look at the method Jesus used to advance His Kingdom mission.  </a:t>
            </a:r>
          </a:p>
        </p:txBody>
      </p:sp>
      <p:sp>
        <p:nvSpPr>
          <p:cNvPr id="4" name="Sub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Copperplate Gothic Light" pitchFamily="34" charset="0"/>
              </a:rPr>
              <a:t>Get on mission</a:t>
            </a:r>
            <a:endParaRPr lang="en-US" sz="4000" b="1" dirty="0">
              <a:latin typeface="Copperplate Gothic Ligh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-76200" y="5243512"/>
            <a:ext cx="1143000" cy="1690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First, core followers demonstrate  the Kingdom Mission with an other worldly love.  (Luke 15)</a:t>
            </a:r>
          </a:p>
          <a:p>
            <a:r>
              <a:rPr lang="en-US" sz="3600" dirty="0" smtClean="0"/>
              <a:t>When our hearts are right with God, and the fire of the Spirit is burning bright, the things that matter to God matter to us.  (e.g., family &amp; God’s family)</a:t>
            </a:r>
          </a:p>
        </p:txBody>
      </p:sp>
      <p:sp>
        <p:nvSpPr>
          <p:cNvPr id="4" name="Sub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Copperplate Gothic Light" pitchFamily="34" charset="0"/>
              </a:rPr>
              <a:t>Get on mission</a:t>
            </a:r>
            <a:endParaRPr lang="en-US" sz="4000" b="1" dirty="0">
              <a:latin typeface="Copperplate Gothic Ligh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-76200" y="5243512"/>
            <a:ext cx="1143000" cy="1690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610600" cy="4830763"/>
          </a:xfrm>
        </p:spPr>
        <p:txBody>
          <a:bodyPr>
            <a:noAutofit/>
          </a:bodyPr>
          <a:lstStyle/>
          <a:p>
            <a:r>
              <a:rPr lang="en-US" sz="3300" dirty="0" smtClean="0"/>
              <a:t>Second, core followers demonstrate  the Kingdom Mission with an other worldly power. Mark 16:15f, “Go into all the world and preach the gospel to all creation . . . And these signs will accompany those who believe: In my name they will drive out demons; they will speak in new tongues; they will pick up snakes with their hands; and they will drink deadly poison, it will not hurt them at all; they will place their hands on sick people, and they will get well.”</a:t>
            </a:r>
          </a:p>
        </p:txBody>
      </p:sp>
      <p:sp>
        <p:nvSpPr>
          <p:cNvPr id="4" name="Sub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Copperplate Gothic Light" pitchFamily="34" charset="0"/>
              </a:rPr>
              <a:t>Get on mission</a:t>
            </a:r>
            <a:endParaRPr lang="en-US" sz="4000" b="1" dirty="0">
              <a:latin typeface="Copperplate Gothic Ligh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-76200" y="5243512"/>
            <a:ext cx="1143000" cy="1690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Second, core followers demonstrate  the Kingdom Mission with an other worldly power.  (Mark 16:15f)</a:t>
            </a:r>
          </a:p>
          <a:p>
            <a:r>
              <a:rPr lang="en-US" sz="3600" dirty="0" smtClean="0"/>
              <a:t>What about seekers? (Scooby Doo theory; Wicca; </a:t>
            </a:r>
            <a:r>
              <a:rPr lang="en-US" sz="3600" smtClean="0"/>
              <a:t>psychics; trouble </a:t>
            </a:r>
            <a:r>
              <a:rPr lang="en-US" sz="3600" dirty="0" smtClean="0"/>
              <a:t>kids) (e.g., psychologists &amp; freedom; healing)</a:t>
            </a:r>
          </a:p>
          <a:p>
            <a:r>
              <a:rPr lang="en-US" sz="3600" dirty="0" smtClean="0"/>
              <a:t>“But, I can’t.” (Matthew 10)</a:t>
            </a:r>
          </a:p>
        </p:txBody>
      </p:sp>
      <p:sp>
        <p:nvSpPr>
          <p:cNvPr id="4" name="Sub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Copperplate Gothic Light" pitchFamily="34" charset="0"/>
              </a:rPr>
              <a:t>Get on mission</a:t>
            </a:r>
            <a:endParaRPr lang="en-US" sz="4000" b="1" dirty="0">
              <a:latin typeface="Copperplate Gothic Ligh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-76200" y="5243512"/>
            <a:ext cx="1143000" cy="1690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Second, core followers demonstrate  the Kingdom Mission with an other worldly power.  (Mark 16:15f)</a:t>
            </a:r>
          </a:p>
          <a:p>
            <a:r>
              <a:rPr lang="en-US" sz="3600" dirty="0" smtClean="0"/>
              <a:t>Jesus was fully human, just like us.  In John 5:19, Jesus said, “Very truly I tell you, the Son can do nothing by himself; he can do only what he sees his Father doing.” </a:t>
            </a:r>
          </a:p>
        </p:txBody>
      </p:sp>
      <p:sp>
        <p:nvSpPr>
          <p:cNvPr id="4" name="Sub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Copperplate Gothic Light" pitchFamily="34" charset="0"/>
              </a:rPr>
              <a:t>Get on mission</a:t>
            </a:r>
            <a:endParaRPr lang="en-US" sz="4000" b="1" dirty="0">
              <a:latin typeface="Copperplate Gothic Ligh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-76200" y="5243512"/>
            <a:ext cx="1143000" cy="1690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6868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Second, core followers demonstrate  the Kingdom Mission with an other worldly power.  (Mk 16:15f)</a:t>
            </a:r>
          </a:p>
          <a:p>
            <a:r>
              <a:rPr lang="en-US" dirty="0" smtClean="0"/>
              <a:t>John 14:12-14, “Very truly I tell you, all who have faith in me will do the works I have been doing, and they will do even greater things than these, because I am going to the Father.  And I will do whatever you ask in my name, so that the Father may be glorified in the Son.  You may ask me for anything in my name, and I will do it.” </a:t>
            </a:r>
          </a:p>
        </p:txBody>
      </p:sp>
      <p:sp>
        <p:nvSpPr>
          <p:cNvPr id="4" name="Sub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Copperplate Gothic Light" pitchFamily="34" charset="0"/>
              </a:rPr>
              <a:t>Get on mission</a:t>
            </a:r>
            <a:endParaRPr lang="en-US" sz="4000" b="1" dirty="0">
              <a:latin typeface="Copperplate Gothic Ligh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-76200" y="5243512"/>
            <a:ext cx="1143000" cy="1690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539</Words>
  <Application>Microsoft Office PowerPoint</Application>
  <PresentationFormat>On-screen Show (4:3)</PresentationFormat>
  <Paragraphs>41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Get on mission</vt:lpstr>
      <vt:lpstr>Run with Passion</vt:lpstr>
      <vt:lpstr>Get on mission</vt:lpstr>
      <vt:lpstr>Get on mission</vt:lpstr>
      <vt:lpstr>Get on mission</vt:lpstr>
      <vt:lpstr>Get on mission</vt:lpstr>
      <vt:lpstr>Get on mission</vt:lpstr>
      <vt:lpstr>Get on mission</vt:lpstr>
      <vt:lpstr>Get on mission</vt:lpstr>
    </vt:vector>
  </TitlesOfParts>
  <Company>South Shore Community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</dc:title>
  <dc:creator>Amanda Hoffman</dc:creator>
  <cp:lastModifiedBy>Robert Reimer</cp:lastModifiedBy>
  <cp:revision>36</cp:revision>
  <dcterms:created xsi:type="dcterms:W3CDTF">2009-02-12T15:25:33Z</dcterms:created>
  <dcterms:modified xsi:type="dcterms:W3CDTF">2009-02-21T20:27:38Z</dcterms:modified>
</cp:coreProperties>
</file>