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6" r:id="rId2"/>
    <p:sldId id="287" r:id="rId3"/>
    <p:sldId id="300" r:id="rId4"/>
    <p:sldId id="307" r:id="rId5"/>
    <p:sldId id="308" r:id="rId6"/>
    <p:sldId id="309" r:id="rId7"/>
    <p:sldId id="288" r:id="rId8"/>
    <p:sldId id="301" r:id="rId9"/>
    <p:sldId id="310" r:id="rId10"/>
    <p:sldId id="289" r:id="rId11"/>
    <p:sldId id="311" r:id="rId12"/>
    <p:sldId id="312" r:id="rId13"/>
    <p:sldId id="290" r:id="rId14"/>
    <p:sldId id="313" r:id="rId15"/>
    <p:sldId id="314" r:id="rId16"/>
    <p:sldId id="315" r:id="rId17"/>
    <p:sldId id="316"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20"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1A29E4D-7236-4EF2-B073-3CDB28E28AF6}" type="datetimeFigureOut">
              <a:rPr lang="en-US"/>
              <a:pPr>
                <a:defRPr/>
              </a:pPr>
              <a:t>2/18/2011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ED201FA-15E1-4665-9F4D-696F55D4EFE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D537C7-0F5B-47A4-AE82-471F9A4B04E9}"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8389752-2D19-4C43-9B7A-6E3CB0B5493F}" type="datetimeFigureOut">
              <a:rPr lang="en-US"/>
              <a:pPr>
                <a:defRPr/>
              </a:pPr>
              <a:t>2/18/2011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498157-6FF0-4730-B28D-3771E902A29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1CB931-0554-4811-9042-898834E6B9F2}" type="datetimeFigureOut">
              <a:rPr lang="en-US"/>
              <a:pPr>
                <a:defRPr/>
              </a:pPr>
              <a:t>2/18/2011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417BCE-6C64-44F6-A18E-C3170A5BF61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98CCDC-87DE-415B-AFC7-125AA705D4E6}" type="datetimeFigureOut">
              <a:rPr lang="en-US"/>
              <a:pPr>
                <a:defRPr/>
              </a:pPr>
              <a:t>2/18/2011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FAF97A-5DAB-4EF4-B4FC-8C490EB34A8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AF5F7A-B25A-4AE3-8D1B-FBC89FA2E033}" type="datetimeFigureOut">
              <a:rPr lang="en-US"/>
              <a:pPr>
                <a:defRPr/>
              </a:pPr>
              <a:t>2/18/2011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EAEC5C-1B56-49B5-826A-1F5970A7996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BDAF4E2-21AC-4AFF-98B5-BC7E244526A9}" type="datetimeFigureOut">
              <a:rPr lang="en-US"/>
              <a:pPr>
                <a:defRPr/>
              </a:pPr>
              <a:t>2/18/2011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70D104-E2D7-4604-BE1E-132A47E3A1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924D44A-1DC1-4442-9B73-0764E162D462}" type="datetimeFigureOut">
              <a:rPr lang="en-US"/>
              <a:pPr>
                <a:defRPr/>
              </a:pPr>
              <a:t>2/18/2011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C029CA-3586-4564-8FEE-D3EEB1B958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5995DA4-3C6D-4858-8941-3BC492C8BA5C}" type="datetimeFigureOut">
              <a:rPr lang="en-US"/>
              <a:pPr>
                <a:defRPr/>
              </a:pPr>
              <a:t>2/18/2011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7AB3FEC-3531-41DF-B6EC-065D84D66F0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FE194F2-CB40-4FB0-9975-857E06E9D254}" type="datetimeFigureOut">
              <a:rPr lang="en-US"/>
              <a:pPr>
                <a:defRPr/>
              </a:pPr>
              <a:t>2/18/2011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1FB75FE-1D52-488B-AC1A-4C6C5047481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571F646-58E2-4C77-9AF1-2C0706405278}" type="datetimeFigureOut">
              <a:rPr lang="en-US"/>
              <a:pPr>
                <a:defRPr/>
              </a:pPr>
              <a:t>2/18/2011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A5F5881-22A9-4CDD-9C1F-0049A007052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22A0E87-D157-4D6F-A5A5-9FC12D8DC045}" type="datetimeFigureOut">
              <a:rPr lang="en-US"/>
              <a:pPr>
                <a:defRPr/>
              </a:pPr>
              <a:t>2/18/2011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D1A5D4-9FB2-430A-B8C2-EEBD75E2632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4B93137-2A06-47E7-9248-5B5A28C76374}" type="datetimeFigureOut">
              <a:rPr lang="en-US"/>
              <a:pPr>
                <a:defRPr/>
              </a:pPr>
              <a:t>2/18/2011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307C5C-AC46-4511-8F76-066B23EFA89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9D8364D-5BE5-455D-BA6A-E4353A551BC9}" type="datetimeFigureOut">
              <a:rPr lang="en-US"/>
              <a:pPr>
                <a:defRPr/>
              </a:pPr>
              <a:t>2/18/2011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BAFEBE-ED23-4CA2-990B-F55203457C2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srcRect r="866"/>
          <a:stretch>
            <a:fillRect/>
          </a:stretch>
        </p:blipFill>
        <p:spPr bwMode="auto">
          <a:xfrm>
            <a:off x="0" y="0"/>
            <a:ext cx="9144000" cy="6858000"/>
          </a:xfrm>
          <a:prstGeom prst="rect">
            <a:avLst/>
          </a:prstGeom>
          <a:noFill/>
          <a:ln w="9525">
            <a:noFill/>
            <a:miter lim="800000"/>
            <a:headEnd/>
            <a:tailEnd/>
          </a:ln>
        </p:spPr>
      </p:pic>
      <p:sp>
        <p:nvSpPr>
          <p:cNvPr id="3" name="Title 2"/>
          <p:cNvSpPr>
            <a:spLocks noGrp="1"/>
          </p:cNvSpPr>
          <p:nvPr>
            <p:ph type="ctrTitle"/>
          </p:nvPr>
        </p:nvSpPr>
        <p:spPr>
          <a:xfrm>
            <a:off x="0" y="1066800"/>
            <a:ext cx="5105400" cy="1470025"/>
          </a:xfrm>
        </p:spPr>
        <p:txBody>
          <a:bodyPr/>
          <a:lstStyle/>
          <a:p>
            <a:r>
              <a:rPr lang="en-US" b="1" dirty="0" smtClean="0">
                <a:solidFill>
                  <a:schemeClr val="accent6">
                    <a:lumMod val="50000"/>
                  </a:schemeClr>
                </a:solidFill>
                <a:effectLst>
                  <a:outerShdw blurRad="38100" dist="38100" dir="2700000" algn="tl">
                    <a:srgbClr val="000000">
                      <a:alpha val="43137"/>
                    </a:srgbClr>
                  </a:outerShdw>
                </a:effectLst>
              </a:rPr>
              <a:t>Love Messages:</a:t>
            </a:r>
            <a:endParaRPr lang="en-US" b="1" dirty="0">
              <a:solidFill>
                <a:schemeClr val="accent6">
                  <a:lumMod val="50000"/>
                </a:schemeClr>
              </a:solidFill>
              <a:effectLst>
                <a:outerShdw blurRad="38100" dist="38100" dir="2700000" algn="tl">
                  <a:srgbClr val="000000">
                    <a:alpha val="43137"/>
                  </a:srgbClr>
                </a:outerShdw>
              </a:effectLst>
            </a:endParaRPr>
          </a:p>
        </p:txBody>
      </p:sp>
      <p:sp>
        <p:nvSpPr>
          <p:cNvPr id="4" name="Subtitle 3"/>
          <p:cNvSpPr>
            <a:spLocks noGrp="1"/>
          </p:cNvSpPr>
          <p:nvPr>
            <p:ph type="subTitle" idx="1"/>
          </p:nvPr>
        </p:nvSpPr>
        <p:spPr>
          <a:xfrm>
            <a:off x="0" y="2133600"/>
            <a:ext cx="5486400" cy="1752600"/>
          </a:xfrm>
        </p:spPr>
        <p:txBody>
          <a:bodyPr/>
          <a:lstStyle/>
          <a:p>
            <a:r>
              <a:rPr lang="en-US" b="1" dirty="0" smtClean="0">
                <a:solidFill>
                  <a:schemeClr val="accent2"/>
                </a:solidFill>
              </a:rPr>
              <a:t>1 Corinthians 13</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a:xfrm>
            <a:off x="457200" y="1143000"/>
            <a:ext cx="8229600" cy="4525963"/>
          </a:xfrm>
        </p:spPr>
        <p:txBody>
          <a:bodyPr/>
          <a:lstStyle/>
          <a:p>
            <a:pPr marL="514350" indent="-514350"/>
            <a:r>
              <a:rPr lang="en-US" sz="3100" dirty="0" smtClean="0"/>
              <a:t>Second, we should eagerly desire the gift of prophecy because when we love well, we represent God well. Paul says, “Love is patient, love is kind.  It does not envy, it does not boast, it is not proud.  It is not rude, it is not self-seeking, it is not easily angered, it keeps no record of wrongs.  Love does not delight in evil but rejoices with the truth.  It always protects, always trusts, always hopes, always perseveres.  Love never fails.”  </a:t>
            </a:r>
            <a:endParaRPr lang="en-US" sz="3100"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p:txBody>
          <a:bodyPr/>
          <a:lstStyle/>
          <a:p>
            <a:pPr marL="514350" indent="-514350"/>
            <a:r>
              <a:rPr lang="en-US" dirty="0" smtClean="0"/>
              <a:t>Second, we should eagerly desire the gift of prophecy because when we love well, we represent God well. (1 Corinthians 13:4-8)</a:t>
            </a:r>
          </a:p>
          <a:p>
            <a:pPr marL="514350" indent="-514350"/>
            <a:r>
              <a:rPr lang="en-US" dirty="0" smtClean="0"/>
              <a:t>Love looks a lot like Jesus.  When we love people, we represent him well.  (ambassadors of love – carrying messages from the King)</a:t>
            </a:r>
          </a:p>
        </p:txBody>
      </p:sp>
    </p:spTree>
  </p:cSld>
  <p:clrMapOvr>
    <a:masterClrMapping/>
  </p:clrMapOvr>
  <p:transition>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p:txBody>
          <a:bodyPr/>
          <a:lstStyle/>
          <a:p>
            <a:pPr marL="514350" indent="-514350"/>
            <a:r>
              <a:rPr lang="en-US" dirty="0" smtClean="0"/>
              <a:t>Second, we should eagerly desire the gift of prophecy because when we love well, we represent God well. (1 Corinthians 13:4-8)</a:t>
            </a:r>
          </a:p>
          <a:p>
            <a:pPr marL="514350" indent="-514350"/>
            <a:r>
              <a:rPr lang="en-US" dirty="0" smtClean="0"/>
              <a:t>Love looks a lot like Jesus.  </a:t>
            </a:r>
          </a:p>
          <a:p>
            <a:pPr marL="514350" indent="-514350"/>
            <a:r>
              <a:rPr lang="en-US" dirty="0" smtClean="0"/>
              <a:t>God wants our small groups to be supernatural, transformational communities of love.  (when I pray – start by listening  – dear friend - words of truth in love; </a:t>
            </a:r>
            <a:r>
              <a:rPr lang="en-US" dirty="0" err="1" smtClean="0"/>
              <a:t>atta</a:t>
            </a:r>
            <a:r>
              <a:rPr lang="en-US" dirty="0" smtClean="0"/>
              <a:t> boy)</a:t>
            </a:r>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a:xfrm>
            <a:off x="609600" y="1447800"/>
            <a:ext cx="7848600" cy="4525963"/>
          </a:xfrm>
        </p:spPr>
        <p:txBody>
          <a:bodyPr/>
          <a:lstStyle/>
          <a:p>
            <a:pPr marL="514350" indent="-514350"/>
            <a:r>
              <a:rPr lang="en-US" dirty="0" smtClean="0"/>
              <a:t>Third, we should eagerly desire the gift of prophecy to love well, because only love lasts forever. “Love never fails.  But where there are prophecies, they will cease; where there are tongues, they will be stilled; where there is knowledge, it will pass away.  For we know in part and we prophesy in part, but when perfection comes, the imperfect disappears.  </a:t>
            </a:r>
            <a:endParaRPr lang="en-US" dirty="0"/>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a:xfrm>
            <a:off x="609600" y="1447800"/>
            <a:ext cx="7848600" cy="4525963"/>
          </a:xfrm>
        </p:spPr>
        <p:txBody>
          <a:bodyPr/>
          <a:lstStyle/>
          <a:p>
            <a:pPr marL="514350" indent="-514350"/>
            <a:r>
              <a:rPr lang="en-US" dirty="0" smtClean="0"/>
              <a:t>Third, we should eagerly desire the gift of prophecy to love well, because only love lasts forever. “When I was a child, I talked like a child, I thought like a child, I reasoned like a child.  When I became a man, I put childish ways behind me.  Now we see but a poor reflection as in a mirror; then we shall see face to face.  Now I know in part; then I shall know fully, even as I am fully known.  </a:t>
            </a:r>
            <a:endParaRPr lang="en-US" dirty="0"/>
          </a:p>
        </p:txBody>
      </p:sp>
    </p:spTree>
  </p:cSld>
  <p:clrMapOvr>
    <a:masterClrMapping/>
  </p:clrMapOvr>
  <p:transition>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a:xfrm>
            <a:off x="609600" y="1447800"/>
            <a:ext cx="7848600" cy="4525963"/>
          </a:xfrm>
        </p:spPr>
        <p:txBody>
          <a:bodyPr/>
          <a:lstStyle/>
          <a:p>
            <a:pPr marL="514350" indent="-514350"/>
            <a:r>
              <a:rPr lang="en-US" dirty="0" smtClean="0"/>
              <a:t>Third, we should eagerly desire the gift of prophecy to love well, because only love lasts forever. “And now these three remain: faith, hope and love.  But the greatest of these is love.  Follow the way of love and eagerly desire the spiritual gifts, especially the gift of prophecy.”</a:t>
            </a:r>
          </a:p>
          <a:p>
            <a:pPr marL="514350" indent="-514350"/>
            <a:r>
              <a:rPr lang="en-US" dirty="0" smtClean="0"/>
              <a:t>All the gifts will pass away when we get to heaven.  Only love will remain.</a:t>
            </a:r>
            <a:endParaRPr lang="en-US" dirty="0"/>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a:xfrm>
            <a:off x="609600" y="1447800"/>
            <a:ext cx="7848600" cy="4525963"/>
          </a:xfrm>
        </p:spPr>
        <p:txBody>
          <a:bodyPr/>
          <a:lstStyle/>
          <a:p>
            <a:pPr marL="514350" indent="-514350"/>
            <a:r>
              <a:rPr lang="en-US" dirty="0" smtClean="0"/>
              <a:t>Third, we should eagerly desire the gift of prophecy to love well, because only love lasts forever. </a:t>
            </a:r>
          </a:p>
          <a:p>
            <a:pPr marL="514350" indent="-514350"/>
            <a:r>
              <a:rPr lang="en-US" dirty="0" smtClean="0"/>
              <a:t>All the gifts will pass away when we get to heaven.  Only love will remain.</a:t>
            </a:r>
          </a:p>
          <a:p>
            <a:pPr marL="514350" indent="-514350"/>
            <a:r>
              <a:rPr lang="en-US" dirty="0" smtClean="0"/>
              <a:t>We need to put away our childish ways.  (e.g., jealousy &amp; envy; selfish ambition)  Eagerly desire spiritual gifts not so you can look spiritual, but so you can love well.</a:t>
            </a:r>
            <a:endParaRPr lang="en-US" dirty="0"/>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a:xfrm>
            <a:off x="609600" y="1447800"/>
            <a:ext cx="7848600" cy="4525963"/>
          </a:xfrm>
        </p:spPr>
        <p:txBody>
          <a:bodyPr/>
          <a:lstStyle/>
          <a:p>
            <a:pPr marL="514350" indent="-514350"/>
            <a:r>
              <a:rPr lang="en-US" dirty="0" smtClean="0"/>
              <a:t>Third, we should eagerly desire the gift of prophecy to love well, because only love lasts forever. </a:t>
            </a:r>
          </a:p>
          <a:p>
            <a:pPr marL="514350" indent="-514350"/>
            <a:r>
              <a:rPr lang="en-US" dirty="0" smtClean="0"/>
              <a:t>When we get to heaven it won’t matter how much money we made, what degrees we have or what home we lived in.  We won’t hear from God any more or less than any one else who is there.  The one thing that will last forever is love.  (Leanne P)</a:t>
            </a:r>
            <a:endParaRPr lang="en-US" dirty="0"/>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p:txBody>
          <a:bodyPr/>
          <a:lstStyle/>
          <a:p>
            <a:pPr marL="514350" indent="-514350"/>
            <a:r>
              <a:rPr lang="en-US" dirty="0" smtClean="0"/>
              <a:t>Think of a time when someone did something for you that made you feel loved. (BD)</a:t>
            </a:r>
          </a:p>
          <a:p>
            <a:pPr marL="514350" indent="-514350"/>
            <a:r>
              <a:rPr lang="en-US" dirty="0" smtClean="0"/>
              <a:t>1 Corinthians 12:31-14:1, “Eagerly desire the spiritual gifts.  And now I will show you the most excellent way.  If I speak in the tongues of men and of angels, but have not love, I am only a resounding gong or a clanging cymbal.  If I have the gift of prophecy and can fathom</a:t>
            </a:r>
          </a:p>
          <a:p>
            <a:pPr marL="514350" indent="-51435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a:xfrm>
            <a:off x="457200" y="1295400"/>
            <a:ext cx="8229600" cy="4525963"/>
          </a:xfrm>
        </p:spPr>
        <p:txBody>
          <a:bodyPr/>
          <a:lstStyle/>
          <a:p>
            <a:pPr marL="514350" indent="-514350"/>
            <a:r>
              <a:rPr lang="en-US" dirty="0" smtClean="0"/>
              <a:t>1 </a:t>
            </a:r>
            <a:r>
              <a:rPr lang="en-US" dirty="0" err="1" smtClean="0"/>
              <a:t>Cor</a:t>
            </a:r>
            <a:r>
              <a:rPr lang="en-US" dirty="0" smtClean="0"/>
              <a:t> 12:31-14:1, “all mysteries and all knowledge, and if I have a faith that can move mountains, but have not love, I am nothing.  If I give all I possess to the poor and surrender my body to the flames, but have not love, I gain nothing.  Love is patient, love is kind.  It does not envy, it does not boast, it is not proud.  It is not rude, it is not self-seeking, it is not easily angered, it keeps no record of wrongs.</a:t>
            </a:r>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a:xfrm>
            <a:off x="457200" y="1371600"/>
            <a:ext cx="8229600" cy="4525963"/>
          </a:xfrm>
        </p:spPr>
        <p:txBody>
          <a:bodyPr/>
          <a:lstStyle/>
          <a:p>
            <a:pPr marL="514350" indent="-514350"/>
            <a:r>
              <a:rPr lang="en-US" dirty="0" smtClean="0"/>
              <a:t>1 </a:t>
            </a:r>
            <a:r>
              <a:rPr lang="en-US" dirty="0" err="1" smtClean="0"/>
              <a:t>Cor</a:t>
            </a:r>
            <a:r>
              <a:rPr lang="en-US" dirty="0" smtClean="0"/>
              <a:t> 12:31-14:1, “Love does not delight in evil but rejoices with the truth.  It always protects, always trusts, always hopes, always perseveres.  Love never fails.  But where there are prophecies, they will cease; where there are tongues, they will be stilled; where there is knowledge, it will pass away.  For we know in part and we prophesy in part, but when perfection comes, the imperfect disappears.  </a:t>
            </a:r>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p:txBody>
          <a:bodyPr/>
          <a:lstStyle/>
          <a:p>
            <a:pPr marL="514350" indent="-514350"/>
            <a:r>
              <a:rPr lang="en-US" dirty="0" smtClean="0"/>
              <a:t>1 </a:t>
            </a:r>
            <a:r>
              <a:rPr lang="en-US" dirty="0" err="1" smtClean="0"/>
              <a:t>Cor</a:t>
            </a:r>
            <a:r>
              <a:rPr lang="en-US" dirty="0" smtClean="0"/>
              <a:t> 12:31-14:1, “When I was a child, I talked like a child, I thought like a child, I reasoned like a child.  When I became a man, I put my childish ways behind me.  Now we see but a poor reflection as in a mirror; then we shall see face to face.  Now I know in part; then I shall know fully, even as I am fully known.  And now these three remain: faith, hope and love.  </a:t>
            </a: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a:xfrm>
            <a:off x="381000" y="1143000"/>
            <a:ext cx="8229600" cy="4525963"/>
          </a:xfrm>
        </p:spPr>
        <p:txBody>
          <a:bodyPr/>
          <a:lstStyle/>
          <a:p>
            <a:pPr marL="514350" indent="-514350"/>
            <a:r>
              <a:rPr lang="en-US" dirty="0" smtClean="0"/>
              <a:t>1 </a:t>
            </a:r>
            <a:r>
              <a:rPr lang="en-US" dirty="0" err="1" smtClean="0"/>
              <a:t>Cor</a:t>
            </a:r>
            <a:r>
              <a:rPr lang="en-US" dirty="0" smtClean="0"/>
              <a:t> 12:31-14:1, “But the greatest of these is love.  Follow the way of love and eagerly desire spiritual gifts, especially the gift of prophecy.”</a:t>
            </a:r>
          </a:p>
          <a:p>
            <a:pPr marL="514350" indent="-514350"/>
            <a:r>
              <a:rPr lang="en-US" dirty="0" smtClean="0"/>
              <a:t>The Big Idea: We need to eagerly desire the spiritual gifts, especially prophecy, so we can love one another better.  God speaks so we can love one another better.  And if you sincerely want to hear God so you can love well, God will speak to you.  </a:t>
            </a:r>
          </a:p>
          <a:p>
            <a:pPr marL="514350" indent="-514350"/>
            <a:endParaRPr lang="en-US" dirty="0" smtClean="0"/>
          </a:p>
          <a:p>
            <a:pPr marL="514350" indent="-514350"/>
            <a:endParaRPr lang="en-US" dirty="0" smtClean="0"/>
          </a:p>
        </p:txBody>
      </p:sp>
    </p:spTree>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p:txBody>
          <a:bodyPr/>
          <a:lstStyle/>
          <a:p>
            <a:pPr marL="514350" indent="-514350"/>
            <a:r>
              <a:rPr lang="en-US" dirty="0" smtClean="0"/>
              <a:t>Background: the Corinthians measured spirituality incorrectly.  Paul wanted them to measure spirituality by their love, not by their gifts.  The gifts are to help us love better.  </a:t>
            </a:r>
          </a:p>
          <a:p>
            <a:pPr marL="514350" indent="-514350"/>
            <a:r>
              <a:rPr lang="en-US" dirty="0" smtClean="0"/>
              <a:t>Let me give you 3 reasons why you should eagerly desire the gift of prophecy so you can love well.  </a:t>
            </a:r>
            <a:endParaRPr lang="en-US" dirty="0"/>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p:txBody>
          <a:bodyPr/>
          <a:lstStyle/>
          <a:p>
            <a:pPr marL="514350" indent="-514350"/>
            <a:r>
              <a:rPr lang="en-US" dirty="0" smtClean="0"/>
              <a:t>First, we eagerly desire the gift of prophecy so we can love well, because love impresses God. (1 Corinthians 13:1-3; tongues; prophecy that fathoms mysteries &amp; knowledge; faith that moves mountains; sacrificial giving; martyrdom)  </a:t>
            </a:r>
          </a:p>
          <a:p>
            <a:pPr marL="514350" indent="-514350"/>
            <a:r>
              <a:rPr lang="en-US" dirty="0" smtClean="0"/>
              <a:t>God isn’t impressed with our exploits; He is impressed with our love.  If it isn’t done in love, it doesn’t count.</a:t>
            </a:r>
            <a:endParaRPr lang="en-US"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smtClean="0"/>
              <a:t>Love Messages:</a:t>
            </a:r>
            <a:endParaRPr lang="en-US" dirty="0"/>
          </a:p>
        </p:txBody>
      </p:sp>
      <p:sp>
        <p:nvSpPr>
          <p:cNvPr id="6" name="Content Placeholder 5"/>
          <p:cNvSpPr>
            <a:spLocks noGrp="1"/>
          </p:cNvSpPr>
          <p:nvPr>
            <p:ph idx="1"/>
          </p:nvPr>
        </p:nvSpPr>
        <p:spPr/>
        <p:txBody>
          <a:bodyPr/>
          <a:lstStyle/>
          <a:p>
            <a:pPr marL="514350" indent="-514350"/>
            <a:r>
              <a:rPr lang="en-US" dirty="0" smtClean="0"/>
              <a:t>First, eagerly desire the gift of prophecy so you can love well, because love impresses God.  (1 Corinthians 13:1-3)</a:t>
            </a:r>
          </a:p>
          <a:p>
            <a:pPr marL="514350" indent="-514350"/>
            <a:r>
              <a:rPr lang="en-US" dirty="0" smtClean="0"/>
              <a:t>He wants to speak to us so we can love others well.  (e.g., cell prayer, “help me to </a:t>
            </a:r>
            <a:r>
              <a:rPr lang="en-US" smtClean="0"/>
              <a:t>love well” - prompting </a:t>
            </a:r>
            <a:r>
              <a:rPr lang="en-US" dirty="0" smtClean="0"/>
              <a:t>– call; cookies; parenting listening)  (love welling up for a stranger)</a:t>
            </a:r>
            <a:endParaRPr lang="en-US" dirty="0"/>
          </a:p>
        </p:txBody>
      </p:sp>
    </p:spTree>
  </p:cSld>
  <p:clrMapOvr>
    <a:masterClrMapping/>
  </p:clrMapOvr>
  <p:transition>
    <p:blinds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1341</Words>
  <Application>Microsoft Office PowerPoint</Application>
  <PresentationFormat>On-screen Show (4:3)</PresentationFormat>
  <Paragraphs>79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Love Messages:</vt:lpstr>
      <vt:lpstr>Love Messages:</vt:lpstr>
      <vt:lpstr>Love Messages:</vt:lpstr>
      <vt:lpstr>Love Messages:</vt:lpstr>
      <vt:lpstr>Love Messages:</vt:lpstr>
      <vt:lpstr>Love Messages:</vt:lpstr>
      <vt:lpstr>Love Messages:</vt:lpstr>
      <vt:lpstr>Love Messages:</vt:lpstr>
      <vt:lpstr>Love Messages:</vt:lpstr>
      <vt:lpstr>Love Messages:</vt:lpstr>
      <vt:lpstr>Love Messages:</vt:lpstr>
      <vt:lpstr>Love Messages:</vt:lpstr>
      <vt:lpstr>Love Messages:</vt:lpstr>
      <vt:lpstr>Love Messages:</vt:lpstr>
      <vt:lpstr>Love Messages:</vt:lpstr>
      <vt:lpstr>Love Messages:</vt:lpstr>
      <vt:lpstr>Love Messages: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dc:creator>
  <cp:lastModifiedBy>Rob</cp:lastModifiedBy>
  <cp:revision>147</cp:revision>
  <dcterms:created xsi:type="dcterms:W3CDTF">2009-09-13T03:41:58Z</dcterms:created>
  <dcterms:modified xsi:type="dcterms:W3CDTF">2011-02-18T19:05:08Z</dcterms:modified>
</cp:coreProperties>
</file>