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60" r:id="rId6"/>
    <p:sldId id="261" r:id="rId7"/>
    <p:sldId id="274" r:id="rId8"/>
    <p:sldId id="262" r:id="rId9"/>
    <p:sldId id="27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189721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99768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344393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65211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8FA26-D4DD-4B4E-8BB5-06250EFE83D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88213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8FA26-D4DD-4B4E-8BB5-06250EFE83D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67461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8FA26-D4DD-4B4E-8BB5-06250EFE83D3}"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38447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8FA26-D4DD-4B4E-8BB5-06250EFE83D3}"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403045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8FA26-D4DD-4B4E-8BB5-06250EFE83D3}"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14194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8FA26-D4DD-4B4E-8BB5-06250EFE83D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402795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8FA26-D4DD-4B4E-8BB5-06250EFE83D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55282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8FA26-D4DD-4B4E-8BB5-06250EFE83D3}" type="datetimeFigureOut">
              <a:rPr lang="en-US" smtClean="0"/>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813C7-48ED-4FAA-8423-AAB51C1360CF}" type="slidenum">
              <a:rPr lang="en-US" smtClean="0"/>
              <a:t>‹#›</a:t>
            </a:fld>
            <a:endParaRPr lang="en-US"/>
          </a:p>
        </p:txBody>
      </p:sp>
    </p:spTree>
    <p:extLst>
      <p:ext uri="{BB962C8B-B14F-4D97-AF65-F5344CB8AC3E}">
        <p14:creationId xmlns:p14="http://schemas.microsoft.com/office/powerpoint/2010/main" val="394087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050" name="Picture 2" descr="C:\Users\Amanda\AppData\Local\Microsoft\Windows\Temporary Internet Files\Content.Outlook\LK6Y2AAK\Jesus Overcome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942" t="12258" r="12278" b="6022"/>
          <a:stretch/>
        </p:blipFill>
        <p:spPr bwMode="auto">
          <a:xfrm>
            <a:off x="762000" y="257388"/>
            <a:ext cx="7636042" cy="6448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72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lstStyle/>
          <a:p>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52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lstStyle/>
          <a:p>
            <a:r>
              <a:rPr lang="en-US" dirty="0" smtClean="0"/>
              <a:t>Appropriate Shame </a:t>
            </a:r>
            <a:r>
              <a:rPr lang="en-US" dirty="0" err="1" smtClean="0"/>
              <a:t>vs</a:t>
            </a:r>
            <a:r>
              <a:rPr lang="en-US" dirty="0" smtClean="0"/>
              <a:t> Toxic Shame</a:t>
            </a:r>
          </a:p>
          <a:p>
            <a:r>
              <a:rPr lang="en-US" dirty="0" smtClean="0"/>
              <a:t>Symptoms of toxic shame:</a:t>
            </a:r>
          </a:p>
          <a:p>
            <a:pPr lvl="1"/>
            <a:r>
              <a:rPr lang="en-US" sz="3200" dirty="0" smtClean="0"/>
              <a:t>Self-hatred (self-destructing behaviors)</a:t>
            </a:r>
            <a:endParaRPr lang="en-US" sz="3200" dirty="0" smtClean="0"/>
          </a:p>
          <a:p>
            <a:pPr lvl="1"/>
            <a:r>
              <a:rPr lang="en-US" sz="3200" dirty="0" smtClean="0"/>
              <a:t>Introspection</a:t>
            </a:r>
          </a:p>
          <a:p>
            <a:pPr lvl="1"/>
            <a:r>
              <a:rPr lang="en-US" sz="3200" dirty="0" smtClean="0"/>
              <a:t>Trouble experiencing God’s love</a:t>
            </a:r>
          </a:p>
          <a:p>
            <a:pPr lvl="1"/>
            <a:r>
              <a:rPr lang="en-US" sz="3200" dirty="0" smtClean="0"/>
              <a:t>Re-confessing</a:t>
            </a:r>
          </a:p>
          <a:p>
            <a:pPr lvl="1"/>
            <a:r>
              <a:rPr lang="en-US" sz="3200" dirty="0" smtClean="0"/>
              <a:t>Pretentiousness </a:t>
            </a:r>
            <a:endParaRPr lang="en-US" sz="3200"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06829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873045"/>
            <a:ext cx="8534400" cy="4756355"/>
          </a:xfrm>
        </p:spPr>
        <p:txBody>
          <a:bodyPr>
            <a:normAutofit/>
          </a:bodyPr>
          <a:lstStyle/>
          <a:p>
            <a:r>
              <a:rPr lang="en-US" dirty="0" smtClean="0"/>
              <a:t>Where does toxic shame come from?</a:t>
            </a:r>
          </a:p>
          <a:p>
            <a:pPr lvl="1"/>
            <a:r>
              <a:rPr lang="en-US" sz="3200" dirty="0" smtClean="0"/>
              <a:t>Being belittled, demeaned, bullied</a:t>
            </a:r>
          </a:p>
          <a:p>
            <a:pPr lvl="1"/>
            <a:r>
              <a:rPr lang="en-US" sz="3200" dirty="0" smtClean="0"/>
              <a:t>Being abused</a:t>
            </a:r>
          </a:p>
          <a:p>
            <a:pPr lvl="1"/>
            <a:r>
              <a:rPr lang="en-US" sz="3200" dirty="0" smtClean="0"/>
              <a:t>Being abandoned</a:t>
            </a:r>
          </a:p>
          <a:p>
            <a:pPr lvl="1"/>
            <a:r>
              <a:rPr lang="en-US" sz="3200" dirty="0" smtClean="0"/>
              <a:t>Being pressured to perform</a:t>
            </a:r>
          </a:p>
          <a:p>
            <a:pPr lvl="1"/>
            <a:r>
              <a:rPr lang="en-US" sz="3200" dirty="0" smtClean="0"/>
              <a:t>Being unwanted</a:t>
            </a:r>
          </a:p>
          <a:p>
            <a:pPr lvl="1"/>
            <a:r>
              <a:rPr lang="en-US" sz="3200" dirty="0" smtClean="0"/>
              <a:t>Being sinful</a:t>
            </a:r>
          </a:p>
          <a:p>
            <a:r>
              <a:rPr lang="en-US" dirty="0" smtClean="0"/>
              <a:t>A continuum of toxic shame (Adam &amp; Eve)</a:t>
            </a:r>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4530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lnSpcReduction="10000"/>
          </a:bodyPr>
          <a:lstStyle/>
          <a:p>
            <a:r>
              <a:rPr lang="en-US" dirty="0" smtClean="0"/>
              <a:t>How do we break toxic shame?</a:t>
            </a:r>
          </a:p>
          <a:p>
            <a:r>
              <a:rPr lang="en-US" b="1" dirty="0" smtClean="0"/>
              <a:t>First, in order to break </a:t>
            </a:r>
            <a:r>
              <a:rPr lang="en-US" b="1" dirty="0" smtClean="0"/>
              <a:t>free from toxic </a:t>
            </a:r>
            <a:r>
              <a:rPr lang="en-US" b="1" dirty="0" smtClean="0"/>
              <a:t>shame we need to repent of pride</a:t>
            </a:r>
            <a:r>
              <a:rPr lang="en-US" dirty="0" smtClean="0"/>
              <a:t>. </a:t>
            </a:r>
            <a:r>
              <a:rPr lang="en-US" dirty="0"/>
              <a:t>James 4:6,10, “God opposes the proud but gives grace to the humble. . . Humble yourselves before the Lord, and he will lift you up.”  </a:t>
            </a:r>
            <a:r>
              <a:rPr lang="en-US" dirty="0" smtClean="0"/>
              <a:t>(our opinion over God’s; receiving identity) (pride – eyes on us.  We need to lift our eyes) (praying with people &amp; listening without filtering)</a:t>
            </a:r>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3573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a:bodyPr>
          <a:lstStyle/>
          <a:p>
            <a:r>
              <a:rPr lang="en-US" b="1" dirty="0" smtClean="0"/>
              <a:t>Second, in order to break free from toxic shame we must renew our minds</a:t>
            </a:r>
            <a:r>
              <a:rPr lang="en-US" dirty="0" smtClean="0"/>
              <a:t>. </a:t>
            </a:r>
            <a:r>
              <a:rPr lang="en-US" dirty="0"/>
              <a:t>Romans 12:1-2, “Therefore, I urge you, brothers &amp; sisters, in view of God’s mercy, to offer your bodies as living sacrifices, holy &amp; pleasing to God – this is your spiritual act of worship.  Do not conform any longer to the pattern of this world, but be transformed by the renewing of your mind</a:t>
            </a:r>
            <a:r>
              <a:rPr lang="en-US" dirty="0" smtClean="0"/>
              <a:t>.”</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3203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a:bodyPr>
          <a:lstStyle/>
          <a:p>
            <a:r>
              <a:rPr lang="en-US" b="1" dirty="0"/>
              <a:t>Second, in order to break free from toxic shame we must renew our minds</a:t>
            </a:r>
            <a:r>
              <a:rPr lang="en-US" dirty="0"/>
              <a:t>. Romans </a:t>
            </a:r>
            <a:r>
              <a:rPr lang="en-US" dirty="0" smtClean="0"/>
              <a:t>12:1-2</a:t>
            </a:r>
          </a:p>
          <a:p>
            <a:r>
              <a:rPr lang="en-US" dirty="0" smtClean="0"/>
              <a:t>We need to intentionally engage in changing the way we think.  We cannot be passive.  (e.g., friend &amp; Dad figure)</a:t>
            </a:r>
          </a:p>
          <a:p>
            <a:r>
              <a:rPr lang="en-US" dirty="0" smtClean="0"/>
              <a:t>We have meditate on the truth of God’s love for us.  </a:t>
            </a:r>
            <a:r>
              <a:rPr lang="en-US" dirty="0" smtClean="0"/>
              <a:t>(replace the label) (Rom </a:t>
            </a:r>
            <a:r>
              <a:rPr lang="en-US" dirty="0" smtClean="0"/>
              <a:t>8</a:t>
            </a:r>
            <a:r>
              <a:rPr lang="en-US" dirty="0" smtClean="0"/>
              <a:t>) </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968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1873045"/>
            <a:ext cx="8458200" cy="4756355"/>
          </a:xfrm>
        </p:spPr>
        <p:txBody>
          <a:bodyPr>
            <a:normAutofit lnSpcReduction="10000"/>
          </a:bodyPr>
          <a:lstStyle/>
          <a:p>
            <a:r>
              <a:rPr lang="en-US" b="1" dirty="0"/>
              <a:t>Second, in order to break free from toxic shame we must renew our minds</a:t>
            </a:r>
            <a:r>
              <a:rPr lang="en-US" dirty="0"/>
              <a:t>. Romans </a:t>
            </a:r>
            <a:r>
              <a:rPr lang="en-US" dirty="0" smtClean="0"/>
              <a:t>12:1-2</a:t>
            </a:r>
          </a:p>
          <a:p>
            <a:r>
              <a:rPr lang="en-US" dirty="0" smtClean="0"/>
              <a:t>Romans 8:</a:t>
            </a:r>
            <a:r>
              <a:rPr lang="en-US" dirty="0"/>
              <a:t> 38-39, “For I convinced that neither death, nor life, neither angels nor demons, neither the present nor the future, nor any powers, neither height nor depth, nor anything else in all creation, will be able to separate us from the love of God that is in Christ Jesus our Lord.” </a:t>
            </a:r>
            <a:r>
              <a:rPr lang="en-US" dirty="0" smtClean="0"/>
              <a:t>(act out of secure place)</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590960"/>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a:bodyPr>
          <a:lstStyle/>
          <a:p>
            <a:r>
              <a:rPr lang="en-US" b="1" dirty="0"/>
              <a:t>Third, in order to break free from toxic shame we must receive the Spirit’s affirmation &amp; love in faith</a:t>
            </a:r>
            <a:r>
              <a:rPr lang="en-US" b="1" dirty="0" smtClean="0"/>
              <a:t>.</a:t>
            </a:r>
            <a:r>
              <a:rPr lang="en-US" dirty="0" smtClean="0"/>
              <a:t>  Romans 5:5, “For we know </a:t>
            </a:r>
            <a:r>
              <a:rPr lang="en-US" dirty="0" smtClean="0"/>
              <a:t>how</a:t>
            </a:r>
            <a:r>
              <a:rPr lang="en-US" dirty="0" smtClean="0"/>
              <a:t> </a:t>
            </a:r>
            <a:r>
              <a:rPr lang="en-US" dirty="0" smtClean="0"/>
              <a:t>dearly God </a:t>
            </a:r>
            <a:r>
              <a:rPr lang="en-US" dirty="0" smtClean="0"/>
              <a:t>loves </a:t>
            </a:r>
            <a:r>
              <a:rPr lang="en-US" dirty="0" smtClean="0"/>
              <a:t>us, because he has given us the Holy Spirit to fill our hearts with his love</a:t>
            </a:r>
            <a:r>
              <a:rPr lang="en-US" dirty="0" smtClean="0"/>
              <a:t>.”(NLT) We </a:t>
            </a:r>
            <a:r>
              <a:rPr lang="en-US" dirty="0" smtClean="0"/>
              <a:t>need to experience God’s love revealed to us by the Spirit.  (soaking – gentle rain, outpouring)</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6013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lnSpcReduction="10000"/>
          </a:bodyPr>
          <a:lstStyle/>
          <a:p>
            <a:r>
              <a:rPr lang="en-US" b="1" dirty="0"/>
              <a:t>Third, in order to break free from toxic shame we must receive the Spirit’s affirmation &amp; love in faith</a:t>
            </a:r>
            <a:r>
              <a:rPr lang="en-US" b="1" dirty="0" smtClean="0"/>
              <a:t>.</a:t>
            </a:r>
            <a:r>
              <a:rPr lang="en-US" dirty="0" smtClean="0"/>
              <a:t> </a:t>
            </a:r>
            <a:r>
              <a:rPr lang="en-US" dirty="0"/>
              <a:t>Romans 8:15-17, “For you did not receive a spirit that makes you a slave again to fear, but you received the Spirit of </a:t>
            </a:r>
            <a:r>
              <a:rPr lang="en-US" dirty="0" err="1"/>
              <a:t>sonship</a:t>
            </a:r>
            <a:r>
              <a:rPr lang="en-US" dirty="0"/>
              <a:t>.  And by him we cry, ‘Abba, Father.’  The Spirit himself testifies with our spirit that we are God’s children.  Now if we are children, then we are heirs – heirs of God and co-heirs with Christ.” </a:t>
            </a:r>
            <a:r>
              <a:rPr lang="en-US" dirty="0" smtClean="0"/>
              <a:t>(listen to God’s voice)</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45463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11847</TotalTime>
  <Words>546</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dc:creator>
  <cp:lastModifiedBy>Rob</cp:lastModifiedBy>
  <cp:revision>73</cp:revision>
  <dcterms:created xsi:type="dcterms:W3CDTF">2012-11-15T17:40:09Z</dcterms:created>
  <dcterms:modified xsi:type="dcterms:W3CDTF">2012-12-06T20:59:10Z</dcterms:modified>
</cp:coreProperties>
</file>