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6" r:id="rId2"/>
    <p:sldId id="287" r:id="rId3"/>
    <p:sldId id="288" r:id="rId4"/>
    <p:sldId id="289" r:id="rId5"/>
    <p:sldId id="290" r:id="rId6"/>
    <p:sldId id="291" r:id="rId7"/>
    <p:sldId id="293" r:id="rId8"/>
    <p:sldId id="294" r:id="rId9"/>
    <p:sldId id="295" r:id="rId10"/>
    <p:sldId id="296" r:id="rId11"/>
    <p:sldId id="297" r:id="rId12"/>
    <p:sldId id="29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7"/>
  </p:normalViewPr>
  <p:slideViewPr>
    <p:cSldViewPr>
      <p:cViewPr varScale="1">
        <p:scale>
          <a:sx n="106" d="100"/>
          <a:sy n="106" d="100"/>
        </p:scale>
        <p:origin x="1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1A29E4D-7236-4EF2-B073-3CDB28E28AF6}" type="datetimeFigureOut">
              <a:rPr lang="en-US"/>
              <a:pPr>
                <a:defRPr/>
              </a:pPr>
              <a:t>8/24/23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ED201FA-15E1-4665-9F4D-696F55D4EFE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3D537C7-0F5B-47A4-AE82-471F9A4B04E9}" type="slidenum">
              <a:rPr lang="en-US" smtClean="0"/>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0F236F5-3858-4020-8FB6-B7C7CE12DD51}" type="slidenum">
              <a:rPr lang="en-US" smtClean="0"/>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48389752-2D19-4C43-9B7A-6E3CB0B5493F}" type="datetimeFigureOut">
              <a:rPr lang="en-US"/>
              <a:pPr>
                <a:defRPr/>
              </a:pPr>
              <a:t>8/24/23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3498157-6FF0-4730-B28D-3771E902A29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1CB931-0554-4811-9042-898834E6B9F2}" type="datetimeFigureOut">
              <a:rPr lang="en-US"/>
              <a:pPr>
                <a:defRPr/>
              </a:pPr>
              <a:t>8/24/23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417BCE-6C64-44F6-A18E-C3170A5BF61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A98CCDC-87DE-415B-AFC7-125AA705D4E6}" type="datetimeFigureOut">
              <a:rPr lang="en-US"/>
              <a:pPr>
                <a:defRPr/>
              </a:pPr>
              <a:t>8/24/23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FAF97A-5DAB-4EF4-B4FC-8C490EB34A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EAF5F7A-B25A-4AE3-8D1B-FBC89FA2E033}" type="datetimeFigureOut">
              <a:rPr lang="en-US"/>
              <a:pPr>
                <a:defRPr/>
              </a:pPr>
              <a:t>8/24/23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5EAEC5C-1B56-49B5-826A-1F5970A7996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BDAF4E2-21AC-4AFF-98B5-BC7E244526A9}" type="datetimeFigureOut">
              <a:rPr lang="en-US"/>
              <a:pPr>
                <a:defRPr/>
              </a:pPr>
              <a:t>8/24/23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70D104-E2D7-4604-BE1E-132A47E3A12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924D44A-1DC1-4442-9B73-0764E162D462}" type="datetimeFigureOut">
              <a:rPr lang="en-US"/>
              <a:pPr>
                <a:defRPr/>
              </a:pPr>
              <a:t>8/24/23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C029CA-3586-4564-8FEE-D3EEB1B9586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5995DA4-3C6D-4858-8941-3BC492C8BA5C}" type="datetimeFigureOut">
              <a:rPr lang="en-US"/>
              <a:pPr>
                <a:defRPr/>
              </a:pPr>
              <a:t>8/24/23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7AB3FEC-3531-41DF-B6EC-065D84D66F0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FE194F2-CB40-4FB0-9975-857E06E9D254}" type="datetimeFigureOut">
              <a:rPr lang="en-US"/>
              <a:pPr>
                <a:defRPr/>
              </a:pPr>
              <a:t>8/24/23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1FB75FE-1D52-488B-AC1A-4C6C504748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71F646-58E2-4C77-9AF1-2C0706405278}" type="datetimeFigureOut">
              <a:rPr lang="en-US"/>
              <a:pPr>
                <a:defRPr/>
              </a:pPr>
              <a:t>8/24/23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A5F5881-22A9-4CDD-9C1F-0049A00705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22A0E87-D157-4D6F-A5A5-9FC12D8DC045}" type="datetimeFigureOut">
              <a:rPr lang="en-US"/>
              <a:pPr>
                <a:defRPr/>
              </a:pPr>
              <a:t>8/24/23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D1A5D4-9FB2-430A-B8C2-EEBD75E263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D4B93137-2A06-47E7-9248-5B5A28C76374}" type="datetimeFigureOut">
              <a:rPr lang="en-US"/>
              <a:pPr>
                <a:defRPr/>
              </a:pPr>
              <a:t>8/24/23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307C5C-AC46-4511-8F76-066B23EFA8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9D8364D-5BE5-455D-BA6A-E4353A551BC9}" type="datetimeFigureOut">
              <a:rPr lang="en-US"/>
              <a:pPr>
                <a:defRPr/>
              </a:pPr>
              <a:t>8/24/23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ABAFEBE-ED23-4CA2-990B-F55203457C2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3" cstate="print"/>
          <a:srcRect r="866"/>
          <a:stretch>
            <a:fillRect/>
          </a:stretch>
        </p:blipFill>
        <p:spPr bwMode="auto">
          <a:xfrm>
            <a:off x="0" y="0"/>
            <a:ext cx="9144000" cy="6858000"/>
          </a:xfrm>
          <a:prstGeom prst="rect">
            <a:avLst/>
          </a:prstGeom>
          <a:noFill/>
          <a:ln w="9525">
            <a:noFill/>
            <a:miter lim="800000"/>
            <a:headEnd/>
            <a:tailEnd/>
          </a:ln>
        </p:spPr>
      </p:pic>
      <p:sp>
        <p:nvSpPr>
          <p:cNvPr id="3" name="Title 2"/>
          <p:cNvSpPr>
            <a:spLocks noGrp="1"/>
          </p:cNvSpPr>
          <p:nvPr>
            <p:ph type="ctrTitle"/>
          </p:nvPr>
        </p:nvSpPr>
        <p:spPr>
          <a:xfrm>
            <a:off x="0" y="1120775"/>
            <a:ext cx="6172200" cy="1470025"/>
          </a:xfrm>
        </p:spPr>
        <p:txBody>
          <a:bodyPr/>
          <a:lstStyle/>
          <a:p>
            <a:r>
              <a:rPr lang="en-US" b="1" dirty="0">
                <a:solidFill>
                  <a:schemeClr val="accent6">
                    <a:lumMod val="50000"/>
                  </a:schemeClr>
                </a:solidFill>
                <a:effectLst>
                  <a:outerShdw blurRad="38100" dist="38100" dir="2700000" algn="tl">
                    <a:srgbClr val="000000">
                      <a:alpha val="43137"/>
                    </a:srgbClr>
                  </a:outerShdw>
                </a:effectLst>
              </a:rPr>
              <a:t>Good Reception: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a:xfrm>
            <a:off x="457200" y="1219200"/>
            <a:ext cx="8229600" cy="4525963"/>
          </a:xfrm>
        </p:spPr>
        <p:txBody>
          <a:bodyPr/>
          <a:lstStyle/>
          <a:p>
            <a:pPr marL="514350" indent="-514350"/>
            <a:r>
              <a:rPr lang="en-US" dirty="0"/>
              <a:t>How does God speak?  </a:t>
            </a:r>
          </a:p>
          <a:p>
            <a:pPr marL="514350" indent="-514350"/>
            <a:r>
              <a:rPr lang="en-US" dirty="0"/>
              <a:t>Fourth, God speaks through our emotions.  (Ephesians 4 – do not grieve the Holy Spirit; Romans 5 – the Holy Spirit pours out the love of God in our hearts) (often prophetic promptings begin with a feeling of love, compassion) (spirit of heaviness)</a:t>
            </a:r>
          </a:p>
          <a:p>
            <a:pPr marL="514350" indent="-514350"/>
            <a:r>
              <a:rPr lang="en-US" dirty="0"/>
              <a:t>Fifth, God speaks through a word that we see in our mind’s eye.  (cartoon caption) (forgiveness</a:t>
            </a:r>
            <a:r>
              <a:rPr lang="en-US"/>
              <a:t>; Hebrew)</a:t>
            </a:r>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checkerboard(across)">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a:xfrm>
            <a:off x="457200" y="1219200"/>
            <a:ext cx="8382000" cy="4525963"/>
          </a:xfrm>
        </p:spPr>
        <p:txBody>
          <a:bodyPr/>
          <a:lstStyle/>
          <a:p>
            <a:pPr marL="514350" indent="-514350"/>
            <a:r>
              <a:rPr lang="en-US" dirty="0"/>
              <a:t>How does God speak?  </a:t>
            </a:r>
          </a:p>
          <a:p>
            <a:pPr marL="514350" indent="-514350"/>
            <a:r>
              <a:rPr lang="en-US" dirty="0"/>
              <a:t>Finally, God speaks to our ‘knower’.  Sometimes we just know something.  (goodness of God; know someone’s history)</a:t>
            </a:r>
          </a:p>
          <a:p>
            <a:pPr marL="514350" indent="-514350"/>
            <a:r>
              <a:rPr lang="en-US" dirty="0"/>
              <a:t>When we think God speaks, we must test it. 1 Thessalonians 5:19-22, “Do not put out the Spirit’s fire.  Do not treat prophecies with contempt but test them all; hold on to what is good, reject whatever is harmful.” (Scripture; discerning believers) (Samuel’s ear)</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box(in)">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Samuel’s Ear:</a:t>
            </a:r>
          </a:p>
        </p:txBody>
      </p:sp>
      <p:sp>
        <p:nvSpPr>
          <p:cNvPr id="6" name="Content Placeholder 5"/>
          <p:cNvSpPr>
            <a:spLocks noGrp="1"/>
          </p:cNvSpPr>
          <p:nvPr>
            <p:ph idx="1"/>
          </p:nvPr>
        </p:nvSpPr>
        <p:spPr>
          <a:xfrm>
            <a:off x="457200" y="1219200"/>
            <a:ext cx="8382000" cy="4525963"/>
          </a:xfrm>
        </p:spPr>
        <p:txBody>
          <a:bodyPr/>
          <a:lstStyle/>
          <a:p>
            <a:pPr marL="514350" indent="-514350" algn="ctr">
              <a:buNone/>
            </a:pPr>
            <a:r>
              <a:rPr lang="en-US" dirty="0"/>
              <a:t>Oh, give me Samuel’s ear</a:t>
            </a:r>
          </a:p>
          <a:p>
            <a:pPr marL="514350" indent="-514350" algn="ctr">
              <a:buNone/>
            </a:pPr>
            <a:r>
              <a:rPr lang="en-US" dirty="0"/>
              <a:t>An open ear, O Lord</a:t>
            </a:r>
          </a:p>
          <a:p>
            <a:pPr marL="514350" indent="-514350" algn="ctr">
              <a:buNone/>
            </a:pPr>
            <a:r>
              <a:rPr lang="en-US" dirty="0"/>
              <a:t>Alive and quick to hear</a:t>
            </a:r>
          </a:p>
          <a:p>
            <a:pPr marL="514350" indent="-514350" algn="ctr">
              <a:buNone/>
            </a:pPr>
            <a:r>
              <a:rPr lang="en-US" dirty="0"/>
              <a:t>Each whisper of thy Word</a:t>
            </a:r>
          </a:p>
          <a:p>
            <a:pPr marL="514350" indent="-514350" algn="ctr">
              <a:buNone/>
            </a:pPr>
            <a:r>
              <a:rPr lang="en-US" dirty="0"/>
              <a:t>Like him to answer to thy call</a:t>
            </a:r>
          </a:p>
          <a:p>
            <a:pPr marL="514350" indent="-514350" algn="ctr">
              <a:buNone/>
            </a:pPr>
            <a:r>
              <a:rPr lang="en-US" dirty="0"/>
              <a:t>And to obey thee first of all</a:t>
            </a:r>
          </a:p>
          <a:p>
            <a:pPr marL="514350" indent="-514350"/>
            <a:endParaRPr lang="en-US" dirty="0"/>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p:txBody>
          <a:bodyPr/>
          <a:lstStyle/>
          <a:p>
            <a:pPr marL="514350" indent="-514350"/>
            <a:r>
              <a:rPr lang="en-US" dirty="0"/>
              <a:t>Bill </a:t>
            </a:r>
            <a:r>
              <a:rPr lang="en-US" dirty="0" err="1"/>
              <a:t>Hybels</a:t>
            </a:r>
            <a:r>
              <a:rPr lang="en-US" dirty="0"/>
              <a:t>, “The Power of a Whisper”</a:t>
            </a:r>
          </a:p>
          <a:p>
            <a:pPr marL="514350" indent="-514350"/>
            <a:r>
              <a:rPr lang="en-US" dirty="0"/>
              <a:t>The Biblical account is replete with God speaking to His people.  (Adam &amp; Eve, Noah, Abraham, Jacob, Joseph, Moses, Samuel, David, Elijah, Elisha, Daniel . . . Zechariah &amp; Elizabeth, Joseph &amp; Mary, John the Baptist, the apostles, and Paul) </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ox(in)">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p:txBody>
          <a:bodyPr/>
          <a:lstStyle/>
          <a:p>
            <a:pPr marL="514350" indent="-514350"/>
            <a:r>
              <a:rPr lang="en-US" dirty="0"/>
              <a:t>God wants to speak to you.  This doesn’t mean the people who are listening always get the communication clear and accurate.  But, none of the abuses overturns the Biblical reality – God speaks.  And He wants to speak to you!  </a:t>
            </a:r>
          </a:p>
          <a:p>
            <a:pPr marL="514350" indent="-514350"/>
            <a:r>
              <a:rPr lang="en-US" dirty="0"/>
              <a:t>We need to learn how to hear God’s voice.  If we are going to advance the Kingdom with velocity, we must be fueled by the voice of God.</a:t>
            </a: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diamond(in)">
                                      <p:cBhvr>
                                        <p:cTn id="7" dur="1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p:txBody>
          <a:bodyPr/>
          <a:lstStyle/>
          <a:p>
            <a:pPr marL="514350" indent="-514350"/>
            <a:r>
              <a:rPr lang="en-US" dirty="0"/>
              <a:t>Acts 2:17-18, “’In the last days, God says, I will pour out my Spirit on all people.  Your sons and daughters will prophesy, your young men will see visions, your old men will dream dreams.  Even on my servants, both men and women, I will pour out my Spirit in those days, and they will prophesy.” </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a:xfrm>
            <a:off x="457200" y="1295400"/>
            <a:ext cx="8229600" cy="4525963"/>
          </a:xfrm>
        </p:spPr>
        <p:txBody>
          <a:bodyPr/>
          <a:lstStyle/>
          <a:p>
            <a:pPr marL="514350" indent="-514350"/>
            <a:r>
              <a:rPr lang="en-US" dirty="0"/>
              <a:t>What is prophecy?  </a:t>
            </a:r>
          </a:p>
          <a:p>
            <a:pPr marL="514350" indent="-514350"/>
            <a:r>
              <a:rPr lang="en-US" dirty="0"/>
              <a:t>Prophecy is not primarily about the end times.  There are prophecies that have to do with the end times; that is a special category of prophecy, but it is more than that.</a:t>
            </a:r>
          </a:p>
          <a:p>
            <a:pPr marL="514350" indent="-514350"/>
            <a:r>
              <a:rPr lang="en-US" dirty="0"/>
              <a:t>Prophecy is about hearing God’s voice.  Prophecy is divine revelation.  God reveals something to us through supernatural knowledge, and often we are to convey it to others.</a:t>
            </a: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p:txBody>
          <a:bodyPr/>
          <a:lstStyle/>
          <a:p>
            <a:pPr marL="514350" indent="-514350"/>
            <a:r>
              <a:rPr lang="en-US" dirty="0"/>
              <a:t>Let’s take a quick overview of how prophecy functions in Acts:</a:t>
            </a:r>
          </a:p>
          <a:p>
            <a:pPr marL="514350" indent="-514350"/>
            <a:r>
              <a:rPr lang="en-US" dirty="0"/>
              <a:t>God uses prophecy to direct the church.  (Acts 13:1-2)</a:t>
            </a:r>
          </a:p>
        </p:txBody>
      </p:sp>
    </p:spTree>
  </p:cSld>
  <p:clrMapOvr>
    <a:masterClrMapping/>
  </p:clrMapOvr>
  <p:transition>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a:xfrm>
            <a:off x="457200" y="1295400"/>
            <a:ext cx="8229600" cy="4525963"/>
          </a:xfrm>
        </p:spPr>
        <p:txBody>
          <a:bodyPr/>
          <a:lstStyle/>
          <a:p>
            <a:pPr marL="514350" indent="-514350"/>
            <a:r>
              <a:rPr lang="en-US" dirty="0"/>
              <a:t>Let’s take a quick overview of how prophecy functions in Acts:</a:t>
            </a:r>
          </a:p>
          <a:p>
            <a:pPr marL="514350" indent="-514350"/>
            <a:r>
              <a:rPr lang="en-US" dirty="0"/>
              <a:t>God uses prophecy to direct the church.  (Acts 13:1-2) </a:t>
            </a:r>
          </a:p>
          <a:p>
            <a:pPr marL="514350" indent="-514350"/>
            <a:r>
              <a:rPr lang="en-US" dirty="0"/>
              <a:t>God uses prophecy to reveal assignments (Acts 10 – Peter)</a:t>
            </a:r>
          </a:p>
          <a:p>
            <a:pPr marL="514350" indent="-514350"/>
            <a:r>
              <a:rPr lang="en-US" dirty="0"/>
              <a:t>God uses prophecy to strengthen the church.  (Acts 21 – </a:t>
            </a:r>
            <a:r>
              <a:rPr lang="en-US" dirty="0" err="1"/>
              <a:t>Agabus</a:t>
            </a:r>
            <a:r>
              <a:rPr lang="en-US" dirty="0"/>
              <a:t> &amp; Paul’s belt)</a:t>
            </a:r>
          </a:p>
          <a:p>
            <a:pPr marL="514350" indent="-514350"/>
            <a:r>
              <a:rPr lang="en-US" dirty="0"/>
              <a:t>God uses prophecy to reveal knowledge (Acts 11:27-29, </a:t>
            </a:r>
            <a:r>
              <a:rPr lang="en-US" dirty="0" err="1"/>
              <a:t>Agabus</a:t>
            </a:r>
            <a:r>
              <a:rPr lang="en-US" dirty="0"/>
              <a:t> – famine)</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 calcmode="lin" valueType="num">
                                      <p:cBhvr>
                                        <p:cTn id="7" dur="500" fill="hold"/>
                                        <p:tgtEl>
                                          <p:spTgt spid="6">
                                            <p:txEl>
                                              <p:pRg st="3" end="3"/>
                                            </p:txEl>
                                          </p:spTgt>
                                        </p:tgtEl>
                                        <p:attrNameLst>
                                          <p:attrName>ppt_w</p:attrName>
                                        </p:attrNameLst>
                                      </p:cBhvr>
                                      <p:tavLst>
                                        <p:tav tm="0">
                                          <p:val>
                                            <p:fltVal val="0"/>
                                          </p:val>
                                        </p:tav>
                                        <p:tav tm="100000">
                                          <p:val>
                                            <p:strVal val="#ppt_w"/>
                                          </p:val>
                                        </p:tav>
                                      </p:tavLst>
                                    </p:anim>
                                    <p:anim calcmode="lin" valueType="num">
                                      <p:cBhvr>
                                        <p:cTn id="8" dur="500" fill="hold"/>
                                        <p:tgtEl>
                                          <p:spTgt spid="6">
                                            <p:txEl>
                                              <p:pRg st="3" end="3"/>
                                            </p:txEl>
                                          </p:spTgt>
                                        </p:tgtEl>
                                        <p:attrNameLst>
                                          <p:attrName>ppt_h</p:attrName>
                                        </p:attrNameLst>
                                      </p:cBhvr>
                                      <p:tavLst>
                                        <p:tav tm="0">
                                          <p:val>
                                            <p:fltVal val="0"/>
                                          </p:val>
                                        </p:tav>
                                        <p:tav tm="100000">
                                          <p:val>
                                            <p:strVal val="#ppt_h"/>
                                          </p:val>
                                        </p:tav>
                                      </p:tavLst>
                                    </p:anim>
                                    <p:animEffect transition="in" filter="fade">
                                      <p:cBhvr>
                                        <p:cTn id="9" dur="500"/>
                                        <p:tgtEl>
                                          <p:spTgt spid="6">
                                            <p:txEl>
                                              <p:pRg st="3" end="3"/>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6">
                                            <p:txEl>
                                              <p:pRg st="4" end="4"/>
                                            </p:txEl>
                                          </p:spTgt>
                                        </p:tgtEl>
                                        <p:attrNameLst>
                                          <p:attrName>style.visibility</p:attrName>
                                        </p:attrNameLst>
                                      </p:cBhvr>
                                      <p:to>
                                        <p:strVal val="visible"/>
                                      </p:to>
                                    </p:set>
                                    <p:anim calcmode="lin" valueType="num">
                                      <p:cBhvr>
                                        <p:cTn id="14"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6">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p:txBody>
          <a:bodyPr/>
          <a:lstStyle/>
          <a:p>
            <a:pPr marL="514350" indent="-514350"/>
            <a:r>
              <a:rPr lang="en-US" dirty="0"/>
              <a:t>How does God speak?  </a:t>
            </a:r>
          </a:p>
          <a:p>
            <a:pPr marL="514350" indent="-514350"/>
            <a:r>
              <a:rPr lang="en-US" dirty="0"/>
              <a:t>First, God speaks through an audible voice.  (e.g., Jesus – Matthew 3 &amp; 17; Paul – Acts 9) (email)</a:t>
            </a:r>
          </a:p>
          <a:p>
            <a:pPr marL="514350" indent="-514350"/>
            <a:r>
              <a:rPr lang="en-US" dirty="0"/>
              <a:t>Second, God speaks through a whisper; it is the still small voice of God. (interrupting thoughts; guided thoughts while listening – alone; counseling)</a:t>
            </a: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checkerboard(across)">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checkerboard(across)">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3" cstate="print"/>
          <a:srcRect r="543"/>
          <a:stretch>
            <a:fillRect/>
          </a:stretch>
        </p:blipFill>
        <p:spPr bwMode="auto">
          <a:xfrm>
            <a:off x="0" y="0"/>
            <a:ext cx="9144001" cy="6858000"/>
          </a:xfrm>
          <a:prstGeom prst="rect">
            <a:avLst/>
          </a:prstGeom>
          <a:noFill/>
          <a:ln w="9525">
            <a:noFill/>
            <a:miter lim="800000"/>
            <a:headEnd/>
            <a:tailEnd/>
          </a:ln>
        </p:spPr>
      </p:pic>
      <p:sp>
        <p:nvSpPr>
          <p:cNvPr id="8" name="Rectangle 7"/>
          <p:cNvSpPr/>
          <p:nvPr/>
        </p:nvSpPr>
        <p:spPr>
          <a:xfrm>
            <a:off x="457200" y="381000"/>
            <a:ext cx="8229600" cy="6019800"/>
          </a:xfrm>
          <a:prstGeom prst="rect">
            <a:avLst/>
          </a:prstGeom>
          <a:solidFill>
            <a:schemeClr val="bg1">
              <a:alpha val="60000"/>
            </a:schemeClr>
          </a:solidFill>
          <a:ln>
            <a:noFill/>
          </a:ln>
          <a:effectLst>
            <a:outerShdw blurRad="165100" dist="38100" dir="5400000" sx="102000" sy="102000" algn="t" rotWithShape="0">
              <a:prstClr val="black">
                <a:alpha val="47000"/>
              </a:prstClr>
            </a:outerShdw>
          </a:effectLst>
          <a:scene3d>
            <a:camera prst="orthographicFront"/>
            <a:lightRig rig="threePt" dir="t"/>
          </a:scene3d>
          <a:sp3d prstMaterial="plastic">
            <a:bevel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pic>
        <p:nvPicPr>
          <p:cNvPr id="9" name="Picture 8" descr="velocity red fade.png"/>
          <p:cNvPicPr>
            <a:picLocks noChangeAspect="1"/>
          </p:cNvPicPr>
          <p:nvPr/>
        </p:nvPicPr>
        <p:blipFill>
          <a:blip r:embed="rId4" cstate="print"/>
          <a:stretch>
            <a:fillRect/>
          </a:stretch>
        </p:blipFill>
        <p:spPr>
          <a:xfrm>
            <a:off x="0" y="284020"/>
            <a:ext cx="7239000" cy="421836"/>
          </a:xfrm>
          <a:prstGeom prst="rect">
            <a:avLst/>
          </a:prstGeom>
        </p:spPr>
      </p:pic>
      <p:pic>
        <p:nvPicPr>
          <p:cNvPr id="10" name="Picture 9" descr="God Is Text.png"/>
          <p:cNvPicPr>
            <a:picLocks noChangeAspect="1"/>
          </p:cNvPicPr>
          <p:nvPr/>
        </p:nvPicPr>
        <p:blipFill>
          <a:blip r:embed="rId5" cstate="print">
            <a:lum bright="-51000"/>
          </a:blip>
          <a:stretch>
            <a:fillRect/>
          </a:stretch>
        </p:blipFill>
        <p:spPr>
          <a:xfrm>
            <a:off x="6324600" y="5879590"/>
            <a:ext cx="2480680" cy="749810"/>
          </a:xfrm>
          <a:prstGeom prst="rect">
            <a:avLst/>
          </a:prstGeom>
        </p:spPr>
      </p:pic>
      <p:sp>
        <p:nvSpPr>
          <p:cNvPr id="5" name="Title 4"/>
          <p:cNvSpPr>
            <a:spLocks noGrp="1"/>
          </p:cNvSpPr>
          <p:nvPr>
            <p:ph type="title"/>
          </p:nvPr>
        </p:nvSpPr>
        <p:spPr/>
        <p:txBody>
          <a:bodyPr/>
          <a:lstStyle/>
          <a:p>
            <a:r>
              <a:rPr lang="en-US" dirty="0"/>
              <a:t>Good Reception:</a:t>
            </a:r>
          </a:p>
        </p:txBody>
      </p:sp>
      <p:sp>
        <p:nvSpPr>
          <p:cNvPr id="6" name="Content Placeholder 5"/>
          <p:cNvSpPr>
            <a:spLocks noGrp="1"/>
          </p:cNvSpPr>
          <p:nvPr>
            <p:ph idx="1"/>
          </p:nvPr>
        </p:nvSpPr>
        <p:spPr/>
        <p:txBody>
          <a:bodyPr/>
          <a:lstStyle/>
          <a:p>
            <a:pPr marL="514350" indent="-514350"/>
            <a:r>
              <a:rPr lang="en-US" dirty="0"/>
              <a:t>How does God speak?  </a:t>
            </a:r>
          </a:p>
          <a:p>
            <a:pPr marL="514350" indent="-514350"/>
            <a:r>
              <a:rPr lang="en-US" dirty="0"/>
              <a:t>Third, God speaks through pictures – dreams &amp; visions.  Acts 2:17-18, Peter tells us, “your young men will see visions, your old men will dream dreams.” (Jen - directional; grief)</a:t>
            </a:r>
          </a:p>
          <a:p>
            <a:pPr marL="514350" indent="-514350"/>
            <a:r>
              <a:rPr lang="en-US" dirty="0"/>
              <a:t>Not every picture that comes to mind, nor every dream that we have is from God – just as not every voice we hear, nor every thought we have is from God.  They must be tested.</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diamond(in)">
                                      <p:cBhvr>
                                        <p:cTn id="7"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446</TotalTime>
  <Words>785</Words>
  <Application>Microsoft Macintosh PowerPoint</Application>
  <PresentationFormat>On-screen Show (4:3)</PresentationFormat>
  <Paragraphs>68</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Good Reception:</vt:lpstr>
      <vt:lpstr>Good Reception:</vt:lpstr>
      <vt:lpstr>Good Reception:</vt:lpstr>
      <vt:lpstr>Good Reception:</vt:lpstr>
      <vt:lpstr>Good Reception:</vt:lpstr>
      <vt:lpstr>Good Reception:</vt:lpstr>
      <vt:lpstr>Good Reception:</vt:lpstr>
      <vt:lpstr>Good Reception:</vt:lpstr>
      <vt:lpstr>Good Reception:</vt:lpstr>
      <vt:lpstr>Good Reception:</vt:lpstr>
      <vt:lpstr>Good Reception:</vt:lpstr>
      <vt:lpstr>Samuel’s Ear: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dc:creator>
  <cp:lastModifiedBy>Jen Reimer</cp:lastModifiedBy>
  <cp:revision>75</cp:revision>
  <dcterms:created xsi:type="dcterms:W3CDTF">2009-09-13T03:41:58Z</dcterms:created>
  <dcterms:modified xsi:type="dcterms:W3CDTF">2023-08-24T17:19:55Z</dcterms:modified>
</cp:coreProperties>
</file>