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6" r:id="rId4"/>
    <p:sldId id="277" r:id="rId5"/>
    <p:sldId id="259" r:id="rId6"/>
    <p:sldId id="273" r:id="rId7"/>
    <p:sldId id="261" r:id="rId8"/>
    <p:sldId id="262" r:id="rId9"/>
    <p:sldId id="278" r:id="rId10"/>
    <p:sldId id="279" r:id="rId11"/>
    <p:sldId id="28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5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92F82-5C12-4095-8B71-9D2E4F8DA4C8}" type="datetimeFigureOut">
              <a:rPr lang="en-US" smtClean="0"/>
              <a:pPr/>
              <a:t>1/30/2009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114C3C-51BE-4AB2-800E-962839A991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5B0D1-7D39-41E2-9B78-9866F643A7A7}" type="datetimeFigureOut">
              <a:rPr lang="en-US" smtClean="0"/>
              <a:pPr/>
              <a:t>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5B0D1-7D39-41E2-9B78-9866F643A7A7}" type="datetimeFigureOut">
              <a:rPr lang="en-US" smtClean="0"/>
              <a:pPr/>
              <a:t>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5B0D1-7D39-41E2-9B78-9866F643A7A7}" type="datetimeFigureOut">
              <a:rPr lang="en-US" smtClean="0"/>
              <a:pPr/>
              <a:t>1/30/2009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5B0D1-7D39-41E2-9B78-9866F643A7A7}" type="datetimeFigureOut">
              <a:rPr lang="en-US" smtClean="0"/>
              <a:pPr/>
              <a:t>1/30/2009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5B0D1-7D39-41E2-9B78-9866F643A7A7}" type="datetimeFigureOut">
              <a:rPr lang="en-US" smtClean="0"/>
              <a:pPr/>
              <a:t>1/30/2009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5B0D1-7D39-41E2-9B78-9866F643A7A7}" type="datetimeFigureOut">
              <a:rPr lang="en-US" smtClean="0"/>
              <a:pPr/>
              <a:t>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5B0D1-7D39-41E2-9B78-9866F643A7A7}" type="datetimeFigureOut">
              <a:rPr lang="en-US" smtClean="0"/>
              <a:pPr/>
              <a:t>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5B0D1-7D39-41E2-9B78-9866F643A7A7}" type="datetimeFigureOut">
              <a:rPr lang="en-US" smtClean="0"/>
              <a:pPr/>
              <a:t>1/30/2009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9D776-CA0B-43C8-8393-5D5B9571F7A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countering God.png"/>
          <p:cNvPicPr>
            <a:picLocks noChangeAspect="1"/>
          </p:cNvPicPr>
          <p:nvPr/>
        </p:nvPicPr>
        <p:blipFill>
          <a:blip r:embed="rId3"/>
          <a:stretch>
            <a:fillRect/>
          </a:stretch>
        </p:blipFill>
        <p:spPr>
          <a:xfrm>
            <a:off x="2133600" y="72454"/>
            <a:ext cx="4648200" cy="6633146"/>
          </a:xfrm>
          <a:prstGeom prst="rect">
            <a:avLst/>
          </a:prstGeom>
        </p:spPr>
      </p:pic>
      <p:sp>
        <p:nvSpPr>
          <p:cNvPr id="5" name="TextBox 4"/>
          <p:cNvSpPr txBox="1"/>
          <p:nvPr/>
        </p:nvSpPr>
        <p:spPr>
          <a:xfrm>
            <a:off x="3200400" y="2209800"/>
            <a:ext cx="3505200" cy="830997"/>
          </a:xfrm>
          <a:prstGeom prst="rect">
            <a:avLst/>
          </a:prstGeom>
          <a:noFill/>
        </p:spPr>
        <p:txBody>
          <a:bodyPr wrap="square" rtlCol="0">
            <a:spAutoFit/>
          </a:bodyPr>
          <a:lstStyle/>
          <a:p>
            <a:pPr algn="ctr"/>
            <a:r>
              <a:rPr lang="en-US" sz="4800" b="1" dirty="0" smtClean="0">
                <a:solidFill>
                  <a:schemeClr val="bg2">
                    <a:lumMod val="60000"/>
                    <a:lumOff val="40000"/>
                  </a:schemeClr>
                </a:solidFill>
              </a:rPr>
              <a:t>Paul’s Story</a:t>
            </a:r>
            <a:endParaRPr lang="en-US" sz="4800" b="1" dirty="0">
              <a:solidFill>
                <a:schemeClr val="bg2">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a:noAutofit/>
          </a:bodyPr>
          <a:lstStyle/>
          <a:p>
            <a:r>
              <a:rPr lang="en-US" sz="3600" dirty="0" smtClean="0"/>
              <a:t>How do you find God in the valley?  How do you turn the valley into an encounter?</a:t>
            </a:r>
          </a:p>
          <a:p>
            <a:r>
              <a:rPr lang="en-US" sz="3600" i="1" dirty="0" smtClean="0"/>
              <a:t>First, Praise in the valley</a:t>
            </a:r>
            <a:r>
              <a:rPr lang="en-US" sz="3600" dirty="0" smtClean="0"/>
              <a:t>.  Praise declares the reality of who God is.  Our circumstances do not change the reality of who God is. The intensity of our praise 		needs to equal the size of the 		cloud hanging over our head. 		(personal valley)</a:t>
            </a:r>
            <a:endParaRPr lang="en-US" sz="3600" dirty="0"/>
          </a:p>
        </p:txBody>
      </p:sp>
      <p:pic>
        <p:nvPicPr>
          <p:cNvPr id="4" name="Content Placeholder 3" descr="Awe Jpeg.jpg"/>
          <p:cNvPicPr>
            <a:picLocks noChangeAspect="1"/>
          </p:cNvPicPr>
          <p:nvPr/>
        </p:nvPicPr>
        <p:blipFill>
          <a:blip r:embed="rId3"/>
          <a:srcRect t="45458" r="58839" b="666"/>
          <a:stretch>
            <a:fillRect/>
          </a:stretch>
        </p:blipFill>
        <p:spPr>
          <a:xfrm>
            <a:off x="1" y="5137510"/>
            <a:ext cx="1752600" cy="172049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a:noAutofit/>
          </a:bodyPr>
          <a:lstStyle/>
          <a:p>
            <a:r>
              <a:rPr lang="en-US" sz="3600" dirty="0" smtClean="0"/>
              <a:t>How do you find God in the valley?  How do you turn the valley into an encounter?</a:t>
            </a:r>
          </a:p>
          <a:p>
            <a:r>
              <a:rPr lang="en-US" sz="3600" i="1" dirty="0" smtClean="0"/>
              <a:t>Second, give thanks in the valley</a:t>
            </a:r>
            <a:r>
              <a:rPr lang="en-US" sz="3600" dirty="0" smtClean="0"/>
              <a:t>.  1 Thess. 5:16-18, “Rejoice always, pray continually, give thanks in all circumstances; for this is God’s will for 		you in Christ Jesus.”  (The joy of 		the Lord; Bill J - news)</a:t>
            </a:r>
          </a:p>
        </p:txBody>
      </p:sp>
      <p:pic>
        <p:nvPicPr>
          <p:cNvPr id="4" name="Content Placeholder 3" descr="Awe Jpeg.jpg"/>
          <p:cNvPicPr>
            <a:picLocks noChangeAspect="1"/>
          </p:cNvPicPr>
          <p:nvPr/>
        </p:nvPicPr>
        <p:blipFill>
          <a:blip r:embed="rId3"/>
          <a:srcRect t="45458" r="58839" b="666"/>
          <a:stretch>
            <a:fillRect/>
          </a:stretch>
        </p:blipFill>
        <p:spPr>
          <a:xfrm>
            <a:off x="1" y="5137510"/>
            <a:ext cx="1752600" cy="172049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a:noAutofit/>
          </a:bodyPr>
          <a:lstStyle/>
          <a:p>
            <a:r>
              <a:rPr lang="en-US" sz="3600" dirty="0" smtClean="0"/>
              <a:t>How do you find God in the valley?  How do you turn the valley into an encounter?</a:t>
            </a:r>
          </a:p>
          <a:p>
            <a:r>
              <a:rPr lang="en-US" sz="3600" i="1" dirty="0" smtClean="0"/>
              <a:t>Third, contend for the promises of God in the valley</a:t>
            </a:r>
            <a:r>
              <a:rPr lang="en-US" sz="3600" dirty="0" smtClean="0"/>
              <a:t>.  We contend for the promises of God, by using the promises of God. (whispers; renewal)</a:t>
            </a:r>
          </a:p>
        </p:txBody>
      </p:sp>
      <p:pic>
        <p:nvPicPr>
          <p:cNvPr id="4" name="Content Placeholder 3" descr="Awe Jpeg.jpg"/>
          <p:cNvPicPr>
            <a:picLocks noChangeAspect="1"/>
          </p:cNvPicPr>
          <p:nvPr/>
        </p:nvPicPr>
        <p:blipFill>
          <a:blip r:embed="rId3"/>
          <a:srcRect t="45458" r="58839" b="666"/>
          <a:stretch>
            <a:fillRect/>
          </a:stretch>
        </p:blipFill>
        <p:spPr>
          <a:xfrm>
            <a:off x="1" y="5137510"/>
            <a:ext cx="1752600" cy="172049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4524315"/>
          </a:xfrm>
          <a:prstGeom prst="rect">
            <a:avLst/>
          </a:prstGeom>
          <a:noFill/>
        </p:spPr>
        <p:txBody>
          <a:bodyPr wrap="square" rtlCol="0">
            <a:spAutoFit/>
          </a:bodyPr>
          <a:lstStyle/>
          <a:p>
            <a:r>
              <a:rPr lang="en-US" sz="3600" dirty="0" smtClean="0"/>
              <a:t>2 Corinthians 12:1-7, “I must go on boasting.  Although there is nothing to be gained, I will go on to visions and revelations from the Lord.  I know a man in Christ who fourteen years ago was caught up to the third heaven.  Whether it was in the body or out of the body I do 	not know – God knows.  </a:t>
            </a:r>
            <a:endParaRPr lang="en-US" sz="36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078313"/>
          </a:xfrm>
          <a:prstGeom prst="rect">
            <a:avLst/>
          </a:prstGeom>
          <a:noFill/>
        </p:spPr>
        <p:txBody>
          <a:bodyPr wrap="square" rtlCol="0">
            <a:spAutoFit/>
          </a:bodyPr>
          <a:lstStyle/>
          <a:p>
            <a:r>
              <a:rPr lang="en-US" sz="3600" dirty="0" smtClean="0"/>
              <a:t>2 Corinthians 12:1-7, “And I know that this man – whether in the body or apart from the body I do not know, but God knows – was caught up to paradise and heard inexpressible things, things that no one is permitted to tell.  I will boast about someone like that, but I will not 	boast about myself, except about my 	weaknesses.  </a:t>
            </a:r>
            <a:endParaRPr lang="en-US" sz="36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3970318"/>
          </a:xfrm>
          <a:prstGeom prst="rect">
            <a:avLst/>
          </a:prstGeom>
          <a:noFill/>
        </p:spPr>
        <p:txBody>
          <a:bodyPr wrap="square" rtlCol="0">
            <a:spAutoFit/>
          </a:bodyPr>
          <a:lstStyle/>
          <a:p>
            <a:r>
              <a:rPr lang="en-US" sz="3600" dirty="0" smtClean="0"/>
              <a:t>2 Corinthians 12:1-7, “Even if I should choose to boast, I would not be a fool, because I would be speaking the truth.  But I refrain, so no one will think more of me than is warranted by what I do or say, or because of these surpassingly great revelations.” </a:t>
            </a:r>
            <a:endParaRPr lang="en-US" sz="36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pPr>
              <a:buFont typeface="Arial" pitchFamily="34" charset="0"/>
              <a:buChar char="•"/>
            </a:pPr>
            <a:r>
              <a:rPr lang="en-US" sz="3600" dirty="0" smtClean="0"/>
              <a:t>  We can meet God on the mountain top.  We can have incredible encounters with God, where He reveals himself to us, and shows us His heart.</a:t>
            </a:r>
          </a:p>
          <a:p>
            <a:pPr>
              <a:buFont typeface="Arial" pitchFamily="34" charset="0"/>
              <a:buChar char="•"/>
            </a:pPr>
            <a:r>
              <a:rPr lang="en-US" sz="3600" dirty="0" smtClean="0"/>
              <a:t>  Paul takes a trip to the third heaven.  God told him inexpressible things, in a surpassingly great revelation.</a:t>
            </a:r>
          </a:p>
          <a:p>
            <a:pPr lvl="2">
              <a:buFont typeface="Arial" pitchFamily="34" charset="0"/>
              <a:buChar char="•"/>
            </a:pPr>
            <a:r>
              <a:rPr lang="en-US" sz="3600" dirty="0" smtClean="0"/>
              <a:t>  God shares with Paul the secrets of His heart, friend to friend. (T) God wants to encounter us intimately.</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r>
              <a:rPr lang="en-US" sz="3600" dirty="0" smtClean="0"/>
              <a:t>Not all the spiritual journey is a mountain top experience.  Fortunately, God meets us in the valley.</a:t>
            </a:r>
          </a:p>
          <a:p>
            <a:r>
              <a:rPr lang="en-US" sz="3600" dirty="0" smtClean="0"/>
              <a:t>2 Corinthians 12:7-10, “Therefore, in order to keep me from becoming conceited, I was given a thorn in my flesh, a messenger of Satan, to torment 	me. 	Three times I pleaded with the </a:t>
            </a:r>
            <a:r>
              <a:rPr lang="en-US" sz="3600" smtClean="0"/>
              <a:t>Lord 	to </a:t>
            </a:r>
            <a:r>
              <a:rPr lang="en-US" sz="3600" dirty="0" smtClean="0"/>
              <a:t>take it away from me. </a:t>
            </a:r>
          </a:p>
          <a:p>
            <a:endParaRPr lang="en-US" sz="3600" dirty="0" smtClean="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r>
              <a:rPr lang="en-US" sz="3600" dirty="0" smtClean="0"/>
              <a:t>2 Corinthians 12:7-10, “But he said to me, ‘My grace is sufficient for you, for my power is made perfect in weakness.’ Therefore I will boast all the more gladly about my weaknesses, so that Christ’s power may rest on me.  That is why, for Christ’s sake, I delight in weaknesses, in 	insults, in hardships, in persecutions, 	in difficulties.  For when I am weak, 	then I am strong.” </a:t>
            </a:r>
            <a:endParaRPr lang="en-US" sz="3600"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pPr>
              <a:buFont typeface="Arial" pitchFamily="34" charset="0"/>
              <a:buChar char="•"/>
            </a:pPr>
            <a:r>
              <a:rPr lang="en-US" sz="3600" dirty="0" smtClean="0"/>
              <a:t>  God has a plan for our lives.  He wants to have close intimate relationship with us, and he wants us to co-labor with Him in establishing His kingdom on earth as it is in heaven.</a:t>
            </a:r>
          </a:p>
          <a:p>
            <a:pPr>
              <a:buFont typeface="Arial" pitchFamily="34" charset="0"/>
              <a:buChar char="•"/>
            </a:pPr>
            <a:r>
              <a:rPr lang="en-US" sz="3600" dirty="0" smtClean="0"/>
              <a:t>  Satan has a plan too.  He wants to thwart God’s plan.  He seeks to deceive, 	condemn, accuse, and attack.</a:t>
            </a:r>
          </a:p>
          <a:p>
            <a:pPr lvl="2">
              <a:buFont typeface="Arial" pitchFamily="34" charset="0"/>
              <a:buChar char="•"/>
            </a:pPr>
            <a:r>
              <a:rPr lang="en-US" sz="3600" dirty="0" smtClean="0"/>
              <a:t>  When Satan attacks we experience a valley; it’s hard to see God there.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Paul’s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pPr>
              <a:buFont typeface="Arial" pitchFamily="34" charset="0"/>
              <a:buChar char="•"/>
            </a:pPr>
            <a:r>
              <a:rPr lang="en-US" sz="3600" dirty="0" smtClean="0"/>
              <a:t> In the valley we face a choice who we will believe.  We can believe Satan’s lies, and fall into temptation.  Or we can believe the Lord, and accept the valley as a time of testing.  </a:t>
            </a:r>
          </a:p>
          <a:p>
            <a:pPr>
              <a:buFont typeface="Arial" pitchFamily="34" charset="0"/>
              <a:buChar char="•"/>
            </a:pPr>
            <a:r>
              <a:rPr lang="en-US" sz="3600" dirty="0" smtClean="0"/>
              <a:t>  If we choose to trust God, &amp; accept the testing, it will deepen our character, 	intimacy and faith, 	and we’ll have 	more capacity for God’s favor &amp; 	power to rest on us(Paul</a:t>
            </a:r>
            <a:r>
              <a:rPr lang="en-US" sz="3600" smtClean="0"/>
              <a:t>; </a:t>
            </a:r>
            <a:r>
              <a:rPr lang="en-US" sz="3600" smtClean="0"/>
              <a:t>you &amp; I</a:t>
            </a:r>
            <a:r>
              <a:rPr lang="en-US" sz="3600" smtClean="0"/>
              <a:t>)</a:t>
            </a:r>
            <a:endParaRPr lang="en-US" sz="36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654</TotalTime>
  <Words>682</Words>
  <Application>Microsoft Office PowerPoint</Application>
  <PresentationFormat>On-screen Show (4:3)</PresentationFormat>
  <Paragraphs>44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Paul’s Story</vt:lpstr>
      <vt:lpstr>Paul’s Story</vt:lpstr>
      <vt:lpstr>Paul’s Story</vt:lpstr>
      <vt:lpstr>Paul’s Story</vt:lpstr>
      <vt:lpstr>Paul’s Story</vt:lpstr>
      <vt:lpstr>Paul’s Story</vt:lpstr>
      <vt:lpstr>Paul’s Story</vt:lpstr>
      <vt:lpstr>Paul’s Story</vt:lpstr>
      <vt:lpstr>Paul’s Story</vt:lpstr>
      <vt:lpstr>Paul’s Story</vt:lpstr>
      <vt:lpstr>Paul’s Story</vt:lpstr>
    </vt:vector>
  </TitlesOfParts>
  <Company>South Shore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Hoffman</dc:creator>
  <cp:lastModifiedBy>Robert Reimer</cp:lastModifiedBy>
  <cp:revision>73</cp:revision>
  <dcterms:created xsi:type="dcterms:W3CDTF">2009-01-02T15:37:40Z</dcterms:created>
  <dcterms:modified xsi:type="dcterms:W3CDTF">2009-01-30T14:17:31Z</dcterms:modified>
</cp:coreProperties>
</file>