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74" r:id="rId5"/>
    <p:sldId id="290" r:id="rId6"/>
    <p:sldId id="291" r:id="rId7"/>
    <p:sldId id="286" r:id="rId8"/>
    <p:sldId id="292" r:id="rId9"/>
    <p:sldId id="293" r:id="rId10"/>
    <p:sldId id="28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p:scale>
          <a:sx n="50" d="100"/>
          <a:sy n="50" d="100"/>
        </p:scale>
        <p:origin x="-1062"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Reimer" userId="149453361_tp_dropbox" providerId="OAuth2" clId="{973F8815-AE58-404B-83BF-92166573786E}"/>
    <pc:docChg chg="modSld">
      <pc:chgData name="Rob Reimer" userId="149453361_tp_dropbox" providerId="OAuth2" clId="{973F8815-AE58-404B-83BF-92166573786E}" dt="2020-05-05T18:20:30.672" v="2" actId="1076"/>
      <pc:docMkLst>
        <pc:docMk/>
      </pc:docMkLst>
      <pc:sldChg chg="modSp">
        <pc:chgData name="Rob Reimer" userId="149453361_tp_dropbox" providerId="OAuth2" clId="{973F8815-AE58-404B-83BF-92166573786E}" dt="2020-05-05T18:20:30.672" v="2" actId="1076"/>
        <pc:sldMkLst>
          <pc:docMk/>
          <pc:sldMk cId="2361772370" sldId="290"/>
        </pc:sldMkLst>
        <pc:spChg chg="mod">
          <ac:chgData name="Rob Reimer" userId="149453361_tp_dropbox" providerId="OAuth2" clId="{973F8815-AE58-404B-83BF-92166573786E}" dt="2020-05-05T18:20:30.672" v="2" actId="1076"/>
          <ac:spMkLst>
            <pc:docMk/>
            <pc:sldMk cId="2361772370" sldId="29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A55AFD-03EF-4812-9CAF-753AD6965511}"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400680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A55AFD-03EF-4812-9CAF-753AD6965511}"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71901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A55AFD-03EF-4812-9CAF-753AD6965511}"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33717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A55AFD-03EF-4812-9CAF-753AD6965511}"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4030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55AFD-03EF-4812-9CAF-753AD6965511}"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23032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A55AFD-03EF-4812-9CAF-753AD6965511}"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97573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A55AFD-03EF-4812-9CAF-753AD6965511}" type="datetimeFigureOut">
              <a:rPr lang="en-US" smtClean="0"/>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69795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A55AFD-03EF-4812-9CAF-753AD6965511}" type="datetimeFigureOut">
              <a:rPr lang="en-US" smtClean="0"/>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48477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55AFD-03EF-4812-9CAF-753AD6965511}" type="datetimeFigureOut">
              <a:rPr lang="en-US" smtClean="0"/>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03836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A55AFD-03EF-4812-9CAF-753AD6965511}"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428963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A55AFD-03EF-4812-9CAF-753AD6965511}"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308990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55AFD-03EF-4812-9CAF-753AD6965511}"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84C32-0295-4B88-B12A-B30F63173CD1}" type="slidenum">
              <a:rPr lang="en-US" smtClean="0"/>
              <a:t>‹#›</a:t>
            </a:fld>
            <a:endParaRPr lang="en-US"/>
          </a:p>
        </p:txBody>
      </p:sp>
    </p:spTree>
    <p:extLst>
      <p:ext uri="{BB962C8B-B14F-4D97-AF65-F5344CB8AC3E}">
        <p14:creationId xmlns:p14="http://schemas.microsoft.com/office/powerpoint/2010/main" val="304026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78506"/>
            <a:ext cx="8873297" cy="3698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302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800600"/>
          </a:xfrm>
        </p:spPr>
        <p:txBody>
          <a:bodyPr>
            <a:noAutofit/>
          </a:bodyPr>
          <a:lstStyle/>
          <a:p>
            <a:pPr marL="0" indent="0">
              <a:buNone/>
            </a:pPr>
            <a:endParaRPr lang="en-US" sz="3100" dirty="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748106"/>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Autofit/>
          </a:bodyPr>
          <a:lstStyle/>
          <a:p>
            <a:r>
              <a:rPr lang="en-US" dirty="0"/>
              <a:t>Timely phone calls</a:t>
            </a:r>
          </a:p>
          <a:p>
            <a:r>
              <a:rPr lang="en-US" dirty="0"/>
              <a:t>The early church was devoted to Jesus.  They expressed their devotion in 4 ways. Acts 2:42, “They devoted themselves to the apostles’ teaching, and to the fellowship, to the breaking of bread and to the prayers.” Their devotion to prayer led them to hear God’s voice.  (Acts 2:17f)</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66269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953000"/>
          </a:xfrm>
        </p:spPr>
        <p:txBody>
          <a:bodyPr>
            <a:normAutofit lnSpcReduction="10000"/>
          </a:bodyPr>
          <a:lstStyle/>
          <a:p>
            <a:r>
              <a:rPr lang="en-US" dirty="0"/>
              <a:t>Acts 2:17f, “And in the last days it shall be, God declares, that I will pour out my Spirit on all flesh, and your sons and your daughters shall prophesy; and your young men shall see visions, and your old men shall dream dreams; even on my male and female servants in those days I will pour out my Spirit, and they shall prophesy.”</a:t>
            </a:r>
          </a:p>
          <a:p>
            <a:r>
              <a:rPr lang="en-US" dirty="0"/>
              <a:t>Throughout Acts God is speaking to His people.  Let’s look at two ways we can be devoted to prayer that will increase sensitivity to His voice.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83899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First, we have to create space for God to speak</a:t>
            </a:r>
            <a:r>
              <a:rPr lang="en-US" dirty="0"/>
              <a:t>.  God speaks to those who create space for him in their lives.  The early disciples were devoted to ‘the prayers’.  They were creating space in their lives for God to speak by spending time with God at certain hours of the day.  They sought to live in the continual stream of God’s presence.  And God spoke.  </a:t>
            </a:r>
            <a:endParaRPr lang="en-US" dirty="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186728"/>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1420018"/>
            <a:ext cx="8382000" cy="4525963"/>
          </a:xfrm>
        </p:spPr>
        <p:txBody>
          <a:bodyPr>
            <a:noAutofit/>
          </a:bodyPr>
          <a:lstStyle/>
          <a:p>
            <a:r>
              <a:rPr lang="en-US" b="1" dirty="0"/>
              <a:t>First, we have to create space for God to speak</a:t>
            </a:r>
            <a:r>
              <a:rPr lang="en-US" dirty="0"/>
              <a:t>. </a:t>
            </a:r>
          </a:p>
          <a:p>
            <a:r>
              <a:rPr lang="en-US" dirty="0"/>
              <a:t>Acts 10:1-2, “At Caesarea there was a man named Cornelius, a centurion of what was known as the Italian Cohort, a </a:t>
            </a:r>
            <a:r>
              <a:rPr lang="en-US" i="1" dirty="0"/>
              <a:t>devout man </a:t>
            </a:r>
            <a:r>
              <a:rPr lang="en-US" dirty="0"/>
              <a:t>who feared God with all his household, gave alms generously to the people, and </a:t>
            </a:r>
            <a:r>
              <a:rPr lang="en-US" i="1" dirty="0"/>
              <a:t>prayed continually to God</a:t>
            </a:r>
            <a:r>
              <a:rPr lang="en-US" dirty="0"/>
              <a:t>.” (breaking cultural barrier)</a:t>
            </a:r>
          </a:p>
          <a:p>
            <a:r>
              <a:rPr lang="en-US" dirty="0"/>
              <a:t>Acts 10:9, “Peter went up on the housetop about the sixth hour to pray.” (vision)</a:t>
            </a:r>
            <a:endParaRPr lang="en-US" dirty="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7723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First, we have to create space for God to speak</a:t>
            </a:r>
            <a:r>
              <a:rPr lang="en-US" dirty="0"/>
              <a:t>. </a:t>
            </a:r>
          </a:p>
          <a:p>
            <a:r>
              <a:rPr lang="en-US" dirty="0"/>
              <a:t>God speaks to the Church in Antioch.  He tells them to send Paul &amp; Barnabas out as missionaries.  But, how did they receive this message from God?  Acts 13:2, “While they were worshiping the Lord &amp; fasting, the Holy Spirit said…”  </a:t>
            </a:r>
          </a:p>
          <a:p>
            <a:r>
              <a:rPr lang="en-US" dirty="0"/>
              <a:t>We create space in our lives for God to speak by spending time with God.  (soul like lake)</a:t>
            </a: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15599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First, we have to create space for God to speak</a:t>
            </a:r>
            <a:r>
              <a:rPr lang="en-US" dirty="0"/>
              <a:t>. </a:t>
            </a:r>
          </a:p>
          <a:p>
            <a:r>
              <a:rPr lang="en-US" dirty="0"/>
              <a:t>God speaks to us in 6 ways. (‘Whispers’; Pictures – dreams/visions; Audible voice; Emotions; Word in mind’s eye; “knower”) Test it.</a:t>
            </a:r>
          </a:p>
          <a:p>
            <a:r>
              <a:rPr lang="en-US" dirty="0"/>
              <a:t>God speaks about all kinds of things.  (identity; wisdom; barriers; ‘pre-emptive whispers’ . . .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9579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Second, we have to obey the promptings God gives – and often those will involve a kingdom assignment.  </a:t>
            </a:r>
            <a:r>
              <a:rPr lang="en-US" i="1" dirty="0"/>
              <a:t>The vast majority of prophetic words in Acts are promptings to engage in mission</a:t>
            </a:r>
            <a:r>
              <a:rPr lang="en-US" dirty="0"/>
              <a:t>. God is particularly interested in speaking to people who will partner with Him to advance His redemptive purpose. (e.g., Peter’s vision – Acts 10) (Paul &amp; Barnabas – Acts 13) (Paul’s Macedonian call in Acts 16:9) (Paul’s vision to stay in Corinth – Acts 18:9)</a:t>
            </a:r>
          </a:p>
          <a:p>
            <a:endParaRPr lang="en-US" dirty="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80180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Second, we have to obey the promptings God gives – and often those will involve a kingdom assignment.  </a:t>
            </a:r>
            <a:r>
              <a:rPr lang="en-US" i="1" dirty="0"/>
              <a:t>The vast majority of prophetic words in Acts are promptings to engage in mission</a:t>
            </a:r>
            <a:r>
              <a:rPr lang="en-US" dirty="0"/>
              <a:t>.</a:t>
            </a:r>
          </a:p>
          <a:p>
            <a:r>
              <a:rPr lang="en-US" dirty="0"/>
              <a:t>Challenge: Join me in two prayers.  </a:t>
            </a:r>
          </a:p>
          <a:p>
            <a:pPr lvl="1"/>
            <a:r>
              <a:rPr lang="en-US" sz="3200" dirty="0"/>
              <a:t>God give me your heart (gift of tears; Kings)</a:t>
            </a:r>
          </a:p>
          <a:p>
            <a:pPr lvl="1"/>
            <a:r>
              <a:rPr lang="en-US" sz="3200" dirty="0"/>
              <a:t>God give me my missionary assignment this week (Ephesians 2:10) </a:t>
            </a:r>
            <a:r>
              <a:rPr lang="en-US" sz="3200"/>
              <a:t>(cell)</a:t>
            </a:r>
            <a:endParaRPr lang="en-US" sz="3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0336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11352</TotalTime>
  <Words>631</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Shore Community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Hoffman</dc:creator>
  <cp:lastModifiedBy>Rob Reimer</cp:lastModifiedBy>
  <cp:revision>305</cp:revision>
  <dcterms:created xsi:type="dcterms:W3CDTF">2011-10-13T17:03:57Z</dcterms:created>
  <dcterms:modified xsi:type="dcterms:W3CDTF">2020-05-05T18:20:37Z</dcterms:modified>
</cp:coreProperties>
</file>