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3" d="100"/>
          <a:sy n="53" d="100"/>
        </p:scale>
        <p:origin x="-56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4841E0-1DDE-41A6-A125-9A851A5778BC}" type="datetimeFigureOut">
              <a:rPr lang="en-US" smtClean="0"/>
              <a:pPr/>
              <a:t>2/6/2009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B62241-0743-4137-BA29-906E8F7FC8D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B62241-0743-4137-BA29-906E8F7FC8D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B62241-0743-4137-BA29-906E8F7FC8D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B62241-0743-4137-BA29-906E8F7FC8D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B62241-0743-4137-BA29-906E8F7FC8D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B62241-0743-4137-BA29-906E8F7FC8D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B62241-0743-4137-BA29-906E8F7FC8D5}"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AF34711-E99F-40DC-8EE1-C8F4D739A73C}" type="datetimeFigureOut">
              <a:rPr lang="en-US" smtClean="0"/>
              <a:pPr/>
              <a:t>2/6/2009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072B2F3-B495-4446-807D-1F778835FA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F34711-E99F-40DC-8EE1-C8F4D739A73C}" type="datetimeFigureOut">
              <a:rPr lang="en-US" smtClean="0"/>
              <a:pPr/>
              <a:t>2/6/2009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72B2F3-B495-4446-807D-1F778835FA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F34711-E99F-40DC-8EE1-C8F4D739A73C}" type="datetimeFigureOut">
              <a:rPr lang="en-US" smtClean="0"/>
              <a:pPr/>
              <a:t>2/6/2009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72B2F3-B495-4446-807D-1F778835FA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F34711-E99F-40DC-8EE1-C8F4D739A73C}" type="datetimeFigureOut">
              <a:rPr lang="en-US" smtClean="0"/>
              <a:pPr/>
              <a:t>2/6/2009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72B2F3-B495-4446-807D-1F778835FA9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AF34711-E99F-40DC-8EE1-C8F4D739A73C}" type="datetimeFigureOut">
              <a:rPr lang="en-US" smtClean="0"/>
              <a:pPr/>
              <a:t>2/6/2009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72B2F3-B495-4446-807D-1F778835FA9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AF34711-E99F-40DC-8EE1-C8F4D739A73C}" type="datetimeFigureOut">
              <a:rPr lang="en-US" smtClean="0"/>
              <a:pPr/>
              <a:t>2/6/2009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72B2F3-B495-4446-807D-1F778835FA9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AF34711-E99F-40DC-8EE1-C8F4D739A73C}" type="datetimeFigureOut">
              <a:rPr lang="en-US" smtClean="0"/>
              <a:pPr/>
              <a:t>2/6/2009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072B2F3-B495-4446-807D-1F778835FA9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AF34711-E99F-40DC-8EE1-C8F4D739A73C}" type="datetimeFigureOut">
              <a:rPr lang="en-US" smtClean="0"/>
              <a:pPr/>
              <a:t>2/6/2009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072B2F3-B495-4446-807D-1F778835FA9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AF34711-E99F-40DC-8EE1-C8F4D739A73C}" type="datetimeFigureOut">
              <a:rPr lang="en-US" smtClean="0"/>
              <a:pPr/>
              <a:t>2/6/2009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072B2F3-B495-4446-807D-1F778835FA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AF34711-E99F-40DC-8EE1-C8F4D739A73C}" type="datetimeFigureOut">
              <a:rPr lang="en-US" smtClean="0"/>
              <a:pPr/>
              <a:t>2/6/2009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72B2F3-B495-4446-807D-1F778835FA9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AF34711-E99F-40DC-8EE1-C8F4D739A73C}" type="datetimeFigureOut">
              <a:rPr lang="en-US" smtClean="0"/>
              <a:pPr/>
              <a:t>2/6/2009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072B2F3-B495-4446-807D-1F778835FA9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AF34711-E99F-40DC-8EE1-C8F4D739A73C}" type="datetimeFigureOut">
              <a:rPr lang="en-US" smtClean="0"/>
              <a:pPr/>
              <a:t>2/6/2009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072B2F3-B495-4446-807D-1F778835FA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Revival</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600" dirty="0" smtClean="0"/>
              <a:t>I </a:t>
            </a:r>
            <a:r>
              <a:rPr lang="en-US" sz="3600" dirty="0" smtClean="0"/>
              <a:t>believe God wants to do a revival in our midst.  Revival defined </a:t>
            </a:r>
          </a:p>
          <a:p>
            <a:r>
              <a:rPr lang="en-US" sz="3600" dirty="0" smtClean="0"/>
              <a:t>Why I believe God wants to do a revival</a:t>
            </a:r>
            <a:r>
              <a:rPr lang="en-US" sz="3600" dirty="0" smtClean="0"/>
              <a:t>? </a:t>
            </a:r>
            <a:endParaRPr lang="en-US" sz="3600" dirty="0"/>
          </a:p>
        </p:txBody>
      </p:sp>
      <p:sp>
        <p:nvSpPr>
          <p:cNvPr id="3" name="Title 2"/>
          <p:cNvSpPr>
            <a:spLocks noGrp="1"/>
          </p:cNvSpPr>
          <p:nvPr>
            <p:ph type="title"/>
          </p:nvPr>
        </p:nvSpPr>
        <p:spPr/>
        <p:txBody>
          <a:bodyPr/>
          <a:lstStyle/>
          <a:p>
            <a:r>
              <a:rPr lang="en-US" dirty="0" smtClean="0"/>
              <a:t>Revival: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686800" cy="4864291"/>
          </a:xfrm>
        </p:spPr>
        <p:txBody>
          <a:bodyPr>
            <a:noAutofit/>
          </a:bodyPr>
          <a:lstStyle/>
          <a:p>
            <a:r>
              <a:rPr lang="en-US" sz="3200" dirty="0" smtClean="0"/>
              <a:t>Calling</a:t>
            </a:r>
          </a:p>
          <a:p>
            <a:r>
              <a:rPr lang="en-US" sz="3200" dirty="0" smtClean="0"/>
              <a:t>Listening time: “Don’t be afraid”</a:t>
            </a:r>
          </a:p>
          <a:p>
            <a:r>
              <a:rPr lang="en-US" sz="3200" dirty="0" smtClean="0"/>
              <a:t>Our covenant God</a:t>
            </a:r>
          </a:p>
          <a:p>
            <a:r>
              <a:rPr lang="en-US" sz="3200" dirty="0" smtClean="0"/>
              <a:t>Ezekiel 37:26f, “I will make a covenant of peace with them; it will be an everlasting covenant.  I will establish them and increase their numbers, and I will put my sanctuary among them forever.  My dwelling place will be with them; I will be their God, and they will be my people.” </a:t>
            </a:r>
            <a:endParaRPr lang="en-US" sz="3200" dirty="0"/>
          </a:p>
        </p:txBody>
      </p:sp>
      <p:sp>
        <p:nvSpPr>
          <p:cNvPr id="3" name="Title 2"/>
          <p:cNvSpPr>
            <a:spLocks noGrp="1"/>
          </p:cNvSpPr>
          <p:nvPr>
            <p:ph type="title"/>
          </p:nvPr>
        </p:nvSpPr>
        <p:spPr/>
        <p:txBody>
          <a:bodyPr/>
          <a:lstStyle/>
          <a:p>
            <a:r>
              <a:rPr lang="en-US" dirty="0" smtClean="0"/>
              <a:t>Revival: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strips(downLeft)">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strips(downLeft)">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strips(downLeft)">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Dream (sports bar)</a:t>
            </a:r>
          </a:p>
          <a:p>
            <a:r>
              <a:rPr lang="en-US" sz="3600" dirty="0" smtClean="0"/>
              <a:t>Discouraged in June, God whispers (Preach revival; Acts 2)</a:t>
            </a:r>
          </a:p>
          <a:p>
            <a:r>
              <a:rPr lang="en-US" sz="3600" dirty="0" smtClean="0"/>
              <a:t>July </a:t>
            </a:r>
            <a:r>
              <a:rPr lang="en-US" sz="3600" dirty="0" smtClean="0"/>
              <a:t>(trip)</a:t>
            </a:r>
            <a:endParaRPr lang="en-US" sz="3600" dirty="0" smtClean="0"/>
          </a:p>
          <a:p>
            <a:r>
              <a:rPr lang="en-US" sz="3600" dirty="0" smtClean="0"/>
              <a:t>“Impart” (Peter &amp; John in Acts 8; Paul in Romans; Wesley; Finney)</a:t>
            </a:r>
          </a:p>
          <a:p>
            <a:r>
              <a:rPr lang="en-US" sz="3600" dirty="0" smtClean="0"/>
              <a:t>Dream (men’s retreat</a:t>
            </a:r>
            <a:r>
              <a:rPr lang="en-US" sz="3600" dirty="0" smtClean="0"/>
              <a:t>)</a:t>
            </a:r>
            <a:endParaRPr lang="en-US" sz="3600" dirty="0" smtClean="0"/>
          </a:p>
          <a:p>
            <a:endParaRPr lang="en-US" sz="3600" dirty="0"/>
          </a:p>
        </p:txBody>
      </p:sp>
      <p:sp>
        <p:nvSpPr>
          <p:cNvPr id="3" name="Title 2"/>
          <p:cNvSpPr>
            <a:spLocks noGrp="1"/>
          </p:cNvSpPr>
          <p:nvPr>
            <p:ph type="title"/>
          </p:nvPr>
        </p:nvSpPr>
        <p:spPr/>
        <p:txBody>
          <a:bodyPr/>
          <a:lstStyle/>
          <a:p>
            <a:r>
              <a:rPr lang="en-US" dirty="0" smtClean="0"/>
              <a:t>Revival: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458200" cy="4711891"/>
          </a:xfrm>
        </p:spPr>
        <p:txBody>
          <a:bodyPr>
            <a:normAutofit/>
          </a:bodyPr>
          <a:lstStyle/>
          <a:p>
            <a:r>
              <a:rPr lang="en-US" sz="3600" dirty="0" smtClean="0"/>
              <a:t>We need renewal.  Renewal keys:</a:t>
            </a:r>
          </a:p>
          <a:p>
            <a:r>
              <a:rPr lang="en-US" sz="3600" dirty="0" smtClean="0"/>
              <a:t>First, Faith is critically important to renewal.  (too often passive) We have to believe the reality of the kingdom is greater than the reality of our current circumstances.  Faith can make kingdom reality the reality current reality. (Bill)</a:t>
            </a:r>
            <a:endParaRPr lang="en-US" sz="3600" dirty="0"/>
          </a:p>
        </p:txBody>
      </p:sp>
      <p:sp>
        <p:nvSpPr>
          <p:cNvPr id="3" name="Title 2"/>
          <p:cNvSpPr>
            <a:spLocks noGrp="1"/>
          </p:cNvSpPr>
          <p:nvPr>
            <p:ph type="title"/>
          </p:nvPr>
        </p:nvSpPr>
        <p:spPr/>
        <p:txBody>
          <a:bodyPr/>
          <a:lstStyle/>
          <a:p>
            <a:r>
              <a:rPr lang="en-US" dirty="0" smtClean="0"/>
              <a:t>Revival: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checkerboard(across)">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600" dirty="0" smtClean="0"/>
              <a:t>First, faith is critically important to renewal.</a:t>
            </a:r>
          </a:p>
          <a:p>
            <a:r>
              <a:rPr lang="en-US" sz="3600" dirty="0" smtClean="0"/>
              <a:t>Second, testing is critical to renewal.  Don’t despise hardship.  (“I’m answering your prayers.”)</a:t>
            </a:r>
          </a:p>
          <a:p>
            <a:r>
              <a:rPr lang="en-US" sz="3600" dirty="0" smtClean="0"/>
              <a:t>Third, recovering our first love is critically to renewal.  Christianity is all about radical love.</a:t>
            </a:r>
            <a:endParaRPr lang="en-US" sz="3600" dirty="0"/>
          </a:p>
        </p:txBody>
      </p:sp>
      <p:sp>
        <p:nvSpPr>
          <p:cNvPr id="3" name="Title 2"/>
          <p:cNvSpPr>
            <a:spLocks noGrp="1"/>
          </p:cNvSpPr>
          <p:nvPr>
            <p:ph type="title"/>
          </p:nvPr>
        </p:nvSpPr>
        <p:spPr/>
        <p:txBody>
          <a:bodyPr/>
          <a:lstStyle/>
          <a:p>
            <a:r>
              <a:rPr lang="en-US" dirty="0" smtClean="0"/>
              <a:t>Revival: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diamond(in)">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amond(in)">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234</TotalTime>
  <Words>258</Words>
  <Application>Microsoft Office PowerPoint</Application>
  <PresentationFormat>On-screen Show (4:3)</PresentationFormat>
  <Paragraphs>28</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Revival</vt:lpstr>
      <vt:lpstr>Revival:</vt:lpstr>
      <vt:lpstr>Revival:</vt:lpstr>
      <vt:lpstr>Revival:</vt:lpstr>
      <vt:lpstr>Revival:</vt:lpstr>
      <vt:lpstr>Revival:</vt:lpstr>
    </vt:vector>
  </TitlesOfParts>
  <Company>South Shore Community Church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Revival</dc:title>
  <dc:creator>Robert Reimer</dc:creator>
  <cp:lastModifiedBy>Robert Reimer</cp:lastModifiedBy>
  <cp:revision>12</cp:revision>
  <dcterms:created xsi:type="dcterms:W3CDTF">2009-02-05T18:52:43Z</dcterms:created>
  <dcterms:modified xsi:type="dcterms:W3CDTF">2009-02-06T21:55:19Z</dcterms:modified>
</cp:coreProperties>
</file>