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1"/>
  </p:handoutMasterIdLst>
  <p:sldIdLst>
    <p:sldId id="256" r:id="rId2"/>
    <p:sldId id="257" r:id="rId3"/>
    <p:sldId id="258" r:id="rId4"/>
    <p:sldId id="270" r:id="rId5"/>
    <p:sldId id="277" r:id="rId6"/>
    <p:sldId id="283" r:id="rId7"/>
    <p:sldId id="271" r:id="rId8"/>
    <p:sldId id="272" r:id="rId9"/>
    <p:sldId id="284"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0842B44-C7F2-4B25-B5F7-FBC7A0DB8C8F}" type="datetimeFigureOut">
              <a:rPr lang="en-US" smtClean="0"/>
              <a:pPr/>
              <a:t>4/14/2011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CFEDEB9-57A1-4585-8302-5587B6BAC2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2C86C-9744-4805-B3BE-500557032B10}" type="datetimeFigureOut">
              <a:rPr lang="en-US" smtClean="0"/>
              <a:pPr/>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2C86C-9744-4805-B3BE-500557032B10}" type="datetimeFigureOut">
              <a:rPr lang="en-US" smtClean="0"/>
              <a:pPr/>
              <a:t>4/14/2011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2C86C-9744-4805-B3BE-500557032B10}" type="datetimeFigureOut">
              <a:rPr lang="en-US" smtClean="0"/>
              <a:pPr/>
              <a:t>4/14/2011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2C86C-9744-4805-B3BE-500557032B10}" type="datetimeFigureOut">
              <a:rPr lang="en-US" smtClean="0"/>
              <a:pPr/>
              <a:t>4/14/2011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2C86C-9744-4805-B3BE-500557032B10}" type="datetimeFigureOut">
              <a:rPr lang="en-US" smtClean="0"/>
              <a:pPr/>
              <a:t>4/14/2011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E3889-7C82-4FAB-931D-6A23F2196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057400"/>
            <a:ext cx="7772400" cy="1470025"/>
          </a:xfrm>
        </p:spPr>
        <p:txBody>
          <a:bodyPr/>
          <a:lstStyle/>
          <a:p>
            <a:r>
              <a:rPr lang="en-US" dirty="0" smtClean="0"/>
              <a:t>Supernatural </a:t>
            </a:r>
            <a:r>
              <a:rPr lang="en-US" dirty="0" smtClean="0"/>
              <a:t>Blessings: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God wants us to be a blessing.  (encouraging word; wisdom; service; prayer with power)  </a:t>
            </a:r>
          </a:p>
          <a:p>
            <a:r>
              <a:rPr lang="en-US" dirty="0" smtClean="0">
                <a:effectLst>
                  <a:outerShdw blurRad="38100" dist="38100" dir="2700000" algn="tl">
                    <a:srgbClr val="000000">
                      <a:alpha val="43137"/>
                    </a:srgbClr>
                  </a:outerShdw>
                </a:effectLst>
              </a:rPr>
              <a:t>Salt </a:t>
            </a:r>
            <a:r>
              <a:rPr lang="en-US" smtClean="0">
                <a:effectLst>
                  <a:outerShdw blurRad="38100" dist="38100" dir="2700000" algn="tl">
                    <a:srgbClr val="000000">
                      <a:alpha val="43137"/>
                    </a:srgbClr>
                  </a:outerShdw>
                </a:effectLst>
              </a:rPr>
              <a:t>&amp; light (Mt 5:13-16) (Eph 2:10)</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How do we live a life of blessing?  </a:t>
            </a:r>
          </a:p>
          <a:p>
            <a:r>
              <a:rPr lang="en-US" dirty="0" smtClean="0">
                <a:effectLst>
                  <a:outerShdw blurRad="38100" dist="38100" dir="2700000" algn="tl">
                    <a:srgbClr val="000000">
                      <a:alpha val="43137"/>
                    </a:srgbClr>
                  </a:outerShdw>
                </a:effectLst>
              </a:rPr>
              <a:t>First, be blessed.</a:t>
            </a:r>
          </a:p>
          <a:p>
            <a:r>
              <a:rPr lang="en-US" dirty="0" smtClean="0">
                <a:effectLst>
                  <a:outerShdw blurRad="38100" dist="38100" dir="2700000" algn="tl">
                    <a:srgbClr val="000000">
                      <a:alpha val="43137"/>
                    </a:srgbClr>
                  </a:outerShdw>
                </a:effectLst>
              </a:rPr>
              <a:t>Second, mindset change.</a:t>
            </a:r>
            <a:endParaRPr lang="en-US" dirty="0" smtClean="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Power evangelism was a regular part of the rapid advancement of the Kingdom. Romans 15:17-19, “Therefore I glory in Christ Jesus in my service to God.  I will not venture to speak of anything except what Christ has accomplished through me in leading the Gentiles to obey God by what I have said and done – by the power of signs and wonders, through the power of the Spirit of God.  So from Jerusalem all the way around to Illyricum, I have fully proclaimed the gospel of Christ.” </a:t>
            </a:r>
            <a:endParaRPr lang="en-US" sz="3200" dirty="0">
              <a:effectLst>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r>
              <a:rPr lang="en-US" sz="2800" dirty="0" smtClean="0"/>
              <a:t>1 Corinthians 2:3-5, “I came to you in weakness with great fear and trembling.  My message and my preaching were not with wise and persuasive words, but with a demonstration of the Spirit’s power, so that your faith might not rest on human wisdom, but on God’s power.” </a:t>
            </a:r>
          </a:p>
          <a:p>
            <a:r>
              <a:rPr lang="en-US" sz="2800" dirty="0" smtClean="0"/>
              <a:t>Hebrews 13:8, “Jesus Christ is the same yesterday, today and forever.”  We need to recover the message of power &amp; healing for today.  We need God to move again in power for the sake of the cause, and the glory of Jesus.  (Simpson, healing houses)</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r>
              <a:rPr lang="en-US" dirty="0" smtClean="0"/>
              <a:t>Why is healing important?  Why did Jesus and the apostles emphasize it so much?  </a:t>
            </a:r>
          </a:p>
          <a:p>
            <a:pPr marL="971550" lvl="1" indent="-514350">
              <a:buFont typeface="+mj-lt"/>
              <a:buAutoNum type="arabicPeriod"/>
            </a:pPr>
            <a:r>
              <a:rPr lang="en-US" dirty="0" smtClean="0"/>
              <a:t>Because it is a sign.  (Acts 4:30, “Stretch out your hand to heal and perform signs and wonders through the name of your holy servant Jesus.”)  (signs point to something)</a:t>
            </a:r>
          </a:p>
          <a:p>
            <a:pPr marL="971550" lvl="1" indent="-514350">
              <a:buFont typeface="+mj-lt"/>
              <a:buAutoNum type="arabicPeriod"/>
            </a:pPr>
            <a:r>
              <a:rPr lang="en-US" dirty="0" smtClean="0"/>
              <a:t>God wants to demonstrate his power so our faith can rest on God’s power, not human arguments. (1 </a:t>
            </a:r>
            <a:r>
              <a:rPr lang="en-US" dirty="0" err="1" smtClean="0"/>
              <a:t>Cor</a:t>
            </a:r>
            <a:r>
              <a:rPr lang="en-US" dirty="0" smtClean="0"/>
              <a:t> 2:3-5) Apologetics are good &amp; necessary.  Power is more convincing. (B; new product; Mk2)</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r>
              <a:rPr lang="en-US" dirty="0" smtClean="0"/>
              <a:t>Why is healing important?  Why did Jesus and the apostles emphasize it so much?  </a:t>
            </a:r>
          </a:p>
          <a:p>
            <a:pPr marL="971550" lvl="1" indent="-514350">
              <a:buFont typeface="+mj-lt"/>
              <a:buAutoNum type="arabicPeriod"/>
            </a:pPr>
            <a:r>
              <a:rPr lang="en-US" dirty="0" smtClean="0"/>
              <a:t>Because it was a sign.  (Acts 4:30)</a:t>
            </a:r>
          </a:p>
          <a:p>
            <a:pPr marL="971550" lvl="1" indent="-514350">
              <a:buFont typeface="+mj-lt"/>
              <a:buAutoNum type="arabicPeriod"/>
            </a:pPr>
            <a:r>
              <a:rPr lang="en-US" dirty="0" smtClean="0"/>
              <a:t>God wants to demonstrate his power so our faith can rest on God’s power, not human arguments. (1 </a:t>
            </a:r>
            <a:r>
              <a:rPr lang="en-US" dirty="0" err="1" smtClean="0"/>
              <a:t>Cor</a:t>
            </a:r>
            <a:r>
              <a:rPr lang="en-US" dirty="0" smtClean="0"/>
              <a:t> 2:3-5)</a:t>
            </a:r>
          </a:p>
          <a:p>
            <a:pPr marL="971550" lvl="1" indent="-514350">
              <a:buFont typeface="+mj-lt"/>
              <a:buAutoNum type="arabicPeriod"/>
            </a:pPr>
            <a:r>
              <a:rPr lang="en-US" dirty="0" smtClean="0"/>
              <a:t>Human effort is insufficient to advance the kingdom with velocity.  It is a spiritual kingdom and needs spiritual power to fuel it.  The church in Acts wasn’t advanced on good services.</a:t>
            </a: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dirty="0" smtClean="0"/>
              <a:t>Acts 3-4 – healing at the temple. Acts 4:4, “Many of those who heard the word believed, and the number of the men came to about 5000.” </a:t>
            </a:r>
          </a:p>
          <a:p>
            <a:r>
              <a:rPr lang="en-US" dirty="0" smtClean="0"/>
              <a:t>Acts 5:12-16, “Now many signs and wonders were regularly done among the people by the hands of the apostles. . . And more than ever believers were added to the Lord, multitudes of both men and women, so that they even carried out the sick into the streets and laid them on cots and mats…” </a:t>
            </a:r>
          </a:p>
          <a:p>
            <a:endParaRPr lang="en-US" dirty="0" smtClean="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r>
              <a:rPr lang="en-US" i="1" dirty="0" smtClean="0"/>
              <a:t>So, how do we pray with more power so the kingdom can advance with velocity?</a:t>
            </a:r>
          </a:p>
          <a:p>
            <a:pPr marL="971550" lvl="1" indent="-514350">
              <a:buFont typeface="+mj-lt"/>
              <a:buAutoNum type="arabicPeriod"/>
            </a:pPr>
            <a:r>
              <a:rPr lang="en-US" dirty="0" smtClean="0"/>
              <a:t>Seek the baptism of the Spirit.  (Acts 1:8)  We have failed to see how absolutely critical the baptism of the Spirit was for the success of the early church.  We must seek MORE of God. (Rich)</a:t>
            </a:r>
          </a:p>
          <a:p>
            <a:pPr marL="971550" lvl="1" indent="-514350">
              <a:buFont typeface="+mj-lt"/>
              <a:buAutoNum type="arabicPeriod"/>
            </a:pPr>
            <a:r>
              <a:rPr lang="en-US" dirty="0" smtClean="0"/>
              <a:t>Seek to cultivate intimacy with Jesus.  Power flows out of intimacy, identity, and character. (John 15) (call in a meeting)</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Power to Heal:</a:t>
            </a:r>
            <a:endParaRPr lang="en-US"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i="1" dirty="0" smtClean="0"/>
              <a:t>So, how do we pray with more power so the kingdom can advance with velocity?</a:t>
            </a:r>
          </a:p>
          <a:p>
            <a:pPr marL="971550" lvl="1" indent="-514350">
              <a:buFont typeface="+mj-lt"/>
              <a:buAutoNum type="arabicPeriod"/>
            </a:pPr>
            <a:r>
              <a:rPr lang="en-US" dirty="0" smtClean="0"/>
              <a:t>Seek the baptism of the Spirit.  (Acts 1:8)</a:t>
            </a:r>
          </a:p>
          <a:p>
            <a:pPr marL="971550" lvl="1" indent="-514350">
              <a:buFont typeface="+mj-lt"/>
              <a:buAutoNum type="arabicPeriod"/>
            </a:pPr>
            <a:r>
              <a:rPr lang="en-US" dirty="0" smtClean="0"/>
              <a:t>Seek to cultivate intimacy with Jesus.  Power flows out of intimacy, identity, and character. (John 15)</a:t>
            </a:r>
          </a:p>
          <a:p>
            <a:pPr marL="971550" lvl="1" indent="-514350">
              <a:buFont typeface="+mj-lt"/>
              <a:buAutoNum type="arabicPeriod"/>
            </a:pPr>
            <a:r>
              <a:rPr lang="en-US" dirty="0" smtClean="0"/>
              <a:t>Take faith risks.  John 14:12, “Very truly I tell you, all who have faith in me will do the works I have been doing, and they will do even greater things than these.” (promptings; bringing people to Jesus; risk prayer)</a:t>
            </a:r>
          </a:p>
        </p:txBody>
      </p:sp>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758</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Supernatural Blessings:</vt:lpstr>
      <vt:lpstr>Supernatural Blessings:</vt:lpstr>
      <vt:lpstr>Supernatural Power to Heal:</vt:lpstr>
      <vt:lpstr>Supernatural Power to Heal:</vt:lpstr>
      <vt:lpstr>Supernatural Power to Heal:</vt:lpstr>
      <vt:lpstr>Supernatural Power to Heal:</vt:lpstr>
      <vt:lpstr>Supernatural Power to Heal:</vt:lpstr>
      <vt:lpstr>Supernatural Power to Heal:</vt:lpstr>
      <vt:lpstr>Supernatural Power to Heal: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dc:title>
  <dc:creator>Rob</dc:creator>
  <cp:lastModifiedBy>Rob</cp:lastModifiedBy>
  <cp:revision>129</cp:revision>
  <dcterms:created xsi:type="dcterms:W3CDTF">2011-03-10T18:35:07Z</dcterms:created>
  <dcterms:modified xsi:type="dcterms:W3CDTF">2011-04-14T16:47:42Z</dcterms:modified>
</cp:coreProperties>
</file>